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3.xml" ContentType="application/vnd.openxmlformats-officedocument.theme+xml"/>
  <Override PartName="/ppt/slideLayouts/slideLayout72.xml" ContentType="application/vnd.openxmlformats-officedocument.presentationml.slideLayout+xml"/>
  <Override PartName="/ppt/theme/theme4.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707" r:id="rId2"/>
    <p:sldMasterId id="2147483711" r:id="rId3"/>
    <p:sldMasterId id="2147483785" r:id="rId4"/>
    <p:sldMasterId id="2147483787" r:id="rId5"/>
  </p:sldMasterIdLst>
  <p:notesMasterIdLst>
    <p:notesMasterId r:id="rId21"/>
  </p:notesMasterIdLst>
  <p:handoutMasterIdLst>
    <p:handoutMasterId r:id="rId22"/>
  </p:handoutMasterIdLst>
  <p:sldIdLst>
    <p:sldId id="256" r:id="rId6"/>
    <p:sldId id="257" r:id="rId7"/>
    <p:sldId id="258" r:id="rId8"/>
    <p:sldId id="259" r:id="rId9"/>
    <p:sldId id="260" r:id="rId10"/>
    <p:sldId id="264" r:id="rId11"/>
    <p:sldId id="263" r:id="rId12"/>
    <p:sldId id="265" r:id="rId13"/>
    <p:sldId id="266" r:id="rId14"/>
    <p:sldId id="267" r:id="rId15"/>
    <p:sldId id="268" r:id="rId16"/>
    <p:sldId id="269" r:id="rId17"/>
    <p:sldId id="340" r:id="rId18"/>
    <p:sldId id="341" r:id="rId19"/>
    <p:sldId id="342" r:id="rId20"/>
  </p:sldIdLst>
  <p:sldSz cx="9144000" cy="6858000" type="screen4x3"/>
  <p:notesSz cx="7102475" cy="102330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73" autoAdjust="0"/>
    <p:restoredTop sz="96056" autoAdjust="0"/>
  </p:normalViewPr>
  <p:slideViewPr>
    <p:cSldViewPr snapToGrid="0">
      <p:cViewPr varScale="1">
        <p:scale>
          <a:sx n="102" d="100"/>
          <a:sy n="102" d="100"/>
        </p:scale>
        <p:origin x="1218" y="96"/>
      </p:cViewPr>
      <p:guideLst/>
    </p:cSldViewPr>
  </p:slideViewPr>
  <p:notesTextViewPr>
    <p:cViewPr>
      <p:scale>
        <a:sx n="1" d="1"/>
        <a:sy n="1" d="1"/>
      </p:scale>
      <p:origin x="0" y="0"/>
    </p:cViewPr>
  </p:notesTextViewPr>
  <p:sorterViewPr>
    <p:cViewPr>
      <p:scale>
        <a:sx n="120" d="100"/>
        <a:sy n="120" d="100"/>
      </p:scale>
      <p:origin x="0" y="-246"/>
    </p:cViewPr>
  </p:sorterViewPr>
  <p:notesViewPr>
    <p:cSldViewPr snapToGrid="0">
      <p:cViewPr varScale="1">
        <p:scale>
          <a:sx n="69" d="100"/>
          <a:sy n="69" d="100"/>
        </p:scale>
        <p:origin x="337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A9F566E-52B8-97E5-BCBA-39C4AE89EECE}"/>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p>
        </p:txBody>
      </p:sp>
      <p:sp>
        <p:nvSpPr>
          <p:cNvPr id="3" name="Date Placeholder 2">
            <a:extLst>
              <a:ext uri="{FF2B5EF4-FFF2-40B4-BE49-F238E27FC236}">
                <a16:creationId xmlns:a16="http://schemas.microsoft.com/office/drawing/2014/main" id="{55E7FC04-E978-8E90-23C9-9D371B95C594}"/>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t>5/12/2024 pm</a:t>
            </a:r>
          </a:p>
        </p:txBody>
      </p:sp>
      <p:sp>
        <p:nvSpPr>
          <p:cNvPr id="4" name="Footer Placeholder 3">
            <a:extLst>
              <a:ext uri="{FF2B5EF4-FFF2-40B4-BE49-F238E27FC236}">
                <a16:creationId xmlns:a16="http://schemas.microsoft.com/office/drawing/2014/main" id="{34DDFD94-DAA2-4B65-C6AD-8893A028B4D4}"/>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t>Richard Lidh</a:t>
            </a:r>
          </a:p>
        </p:txBody>
      </p:sp>
      <p:sp>
        <p:nvSpPr>
          <p:cNvPr id="5" name="Slide Number Placeholder 4">
            <a:extLst>
              <a:ext uri="{FF2B5EF4-FFF2-40B4-BE49-F238E27FC236}">
                <a16:creationId xmlns:a16="http://schemas.microsoft.com/office/drawing/2014/main" id="{B84A50C4-9B95-8C4F-604D-0294435F0406}"/>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AAEF6826-34CA-4F70-8338-445BFBAE8A1B}" type="slidenum">
              <a:rPr lang="en-US" sz="1000"/>
              <a:t>‹#›</a:t>
            </a:fld>
            <a:endParaRPr lang="en-US" sz="1000"/>
          </a:p>
        </p:txBody>
      </p:sp>
    </p:spTree>
    <p:extLst>
      <p:ext uri="{BB962C8B-B14F-4D97-AF65-F5344CB8AC3E}">
        <p14:creationId xmlns:p14="http://schemas.microsoft.com/office/powerpoint/2010/main" val="100984569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5/12/2024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DCF92C24-FBBA-4A62-8545-C8D611DCA3BA}" type="slidenum">
              <a:rPr lang="en-US" smtClean="0"/>
              <a:t>‹#›</a:t>
            </a:fld>
            <a:endParaRPr lang="en-US"/>
          </a:p>
        </p:txBody>
      </p:sp>
    </p:spTree>
    <p:extLst>
      <p:ext uri="{BB962C8B-B14F-4D97-AF65-F5344CB8AC3E}">
        <p14:creationId xmlns:p14="http://schemas.microsoft.com/office/powerpoint/2010/main" val="598607112"/>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Joe Price; presented at Vegas Drive Church of Christ; December 24, 2023</a:t>
            </a:r>
          </a:p>
          <a:p>
            <a:endParaRPr lang="en-US" b="0" dirty="0"/>
          </a:p>
          <a:p>
            <a:r>
              <a:rPr lang="en-US" b="1" dirty="0"/>
              <a:t>Galatians 1:1-12</a:t>
            </a:r>
            <a:r>
              <a:rPr lang="en-US" dirty="0"/>
              <a:t> – “1 Paul, an apostle – not from men nor through man, but through Jesus Christ and God the Father, who raised him from the dead – 2 and all the brothers who are with me, To the churches of Galatia: 3  Grace to you and peace from God our Father and the Lord Jesus Christ, 4  who gave himself for our sins to deliver us from </a:t>
            </a:r>
            <a:r>
              <a:rPr lang="en-US" b="1" dirty="0"/>
              <a:t>the present evil age</a:t>
            </a:r>
            <a:r>
              <a:rPr lang="en-US" dirty="0"/>
              <a:t>, according to the will of our God and Father, 5 to whom be the glory forever and ever. Amen. 6 I am astonished that you are so quickly deserting him who called you in the grace of Christ and are turning to a different gospel – 7  not that there is another one, but there are some who trouble you and want to distort the gospel of Christ. 8 But even if we or an angel from heaven should preach to you a gospel contrary to the one we preached to you, let him be accursed. 9 As we have said before, so now I say again: If anyone is preaching to you a gospel contrary to the one you received, let him be accursed. 10 For am I now seeking the approval of man, or of God? Or am I trying to please man? If I were still trying to please man, I would not be a servant of Christ. 11 For I would have you know, brothers, that the gospel that was preached by me is not man's gospel.  12  For I did not receive it from any man, nor was I taught it, but I received it through a revelation of Jesus Christ.”</a:t>
            </a:r>
          </a:p>
        </p:txBody>
      </p:sp>
      <p:sp>
        <p:nvSpPr>
          <p:cNvPr id="4" name="Slide Number Placeholder 3"/>
          <p:cNvSpPr>
            <a:spLocks noGrp="1"/>
          </p:cNvSpPr>
          <p:nvPr>
            <p:ph type="sldNum" sz="quarter" idx="5"/>
          </p:nvPr>
        </p:nvSpPr>
        <p:spPr/>
        <p:txBody>
          <a:bodyPr/>
          <a:lstStyle/>
          <a:p>
            <a:fld id="{DCF92C24-FBBA-4A62-8545-C8D611DCA3BA}" type="slidenum">
              <a:rPr lang="en-US" smtClean="0"/>
              <a:t>1</a:t>
            </a:fld>
            <a:endParaRPr lang="en-US"/>
          </a:p>
        </p:txBody>
      </p:sp>
      <p:sp>
        <p:nvSpPr>
          <p:cNvPr id="5" name="Date Placeholder 4">
            <a:extLst>
              <a:ext uri="{FF2B5EF4-FFF2-40B4-BE49-F238E27FC236}">
                <a16:creationId xmlns:a16="http://schemas.microsoft.com/office/drawing/2014/main" id="{19BC5084-BDED-E1D4-2C1C-A909E3E168FA}"/>
              </a:ext>
            </a:extLst>
          </p:cNvPr>
          <p:cNvSpPr>
            <a:spLocks noGrp="1"/>
          </p:cNvSpPr>
          <p:nvPr>
            <p:ph type="dt" idx="1"/>
          </p:nvPr>
        </p:nvSpPr>
        <p:spPr/>
        <p:txBody>
          <a:bodyPr/>
          <a:lstStyle/>
          <a:p>
            <a:r>
              <a:rPr lang="en-US"/>
              <a:t>5/12/2024 pm</a:t>
            </a:r>
          </a:p>
        </p:txBody>
      </p:sp>
      <p:sp>
        <p:nvSpPr>
          <p:cNvPr id="6" name="Footer Placeholder 5">
            <a:extLst>
              <a:ext uri="{FF2B5EF4-FFF2-40B4-BE49-F238E27FC236}">
                <a16:creationId xmlns:a16="http://schemas.microsoft.com/office/drawing/2014/main" id="{F346BF8B-E477-E3FB-48FC-92CFD87A9323}"/>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3329776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Jeremiah 32:31-35</a:t>
            </a:r>
            <a:r>
              <a:rPr lang="en-US" dirty="0"/>
              <a:t> – “31 This city has aroused my anger and wrath, from the day it was built to this day, so that I will remove it from my sight 32 because of </a:t>
            </a:r>
            <a:r>
              <a:rPr lang="en-US" b="1" dirty="0"/>
              <a:t>all the evil of the children of Israel and the children of Judah that they did to provoke me to anger</a:t>
            </a:r>
            <a:r>
              <a:rPr lang="en-US" dirty="0"/>
              <a:t> – their kings and their officials, their priests and their prophets, the men of Judah and the inhabitants of Jerusalem. 33  They have turned to me their back and not their face. And though I have taught them persistently, they have not listened to receive instruction. 34 They set up their abominations in the house that is called by my name, to defile it. 35 They built the high places of Baal in the Valley of the Son of Hinnom, to offer up their sons and daughters to Molech, though I did not command them, nor did it enter into my mind, that they should do this abomination, to cause Judah to sin.”</a:t>
            </a:r>
          </a:p>
          <a:p>
            <a:endParaRPr lang="en-US" dirty="0"/>
          </a:p>
          <a:p>
            <a:r>
              <a:rPr lang="en-US" b="1" dirty="0"/>
              <a:t>Ephesians 4:20-24</a:t>
            </a:r>
            <a:r>
              <a:rPr lang="en-US" dirty="0"/>
              <a:t> – “20 But that is not the way you learned Christ! – 21 assuming that you have heard about him and were taught in him, as the truth is in Jesus, 22 to put off your old self, which belongs to your former manner of life and is corrupt through deceitful desires, 23 and to be renewed in the spirit of your minds, 24 and to put on </a:t>
            </a:r>
            <a:r>
              <a:rPr lang="en-US" b="1" dirty="0"/>
              <a:t>the new self, created after the likeness of God in true righteousness and holiness</a:t>
            </a:r>
            <a:r>
              <a:rPr lang="en-US" dirty="0"/>
              <a:t>.”</a:t>
            </a:r>
          </a:p>
        </p:txBody>
      </p:sp>
      <p:sp>
        <p:nvSpPr>
          <p:cNvPr id="4" name="Slide Number Placeholder 3"/>
          <p:cNvSpPr>
            <a:spLocks noGrp="1"/>
          </p:cNvSpPr>
          <p:nvPr>
            <p:ph type="sldNum" sz="quarter" idx="5"/>
          </p:nvPr>
        </p:nvSpPr>
        <p:spPr/>
        <p:txBody>
          <a:bodyPr/>
          <a:lstStyle/>
          <a:p>
            <a:pPr defTabSz="990511"/>
            <a:fld id="{DCF92C24-FBBA-4A62-8545-C8D611DCA3BA}" type="slidenum">
              <a:rPr lang="en-US"/>
              <a:pPr defTabSz="990511"/>
              <a:t>10</a:t>
            </a:fld>
            <a:endParaRPr lang="en-US"/>
          </a:p>
        </p:txBody>
      </p:sp>
      <p:sp>
        <p:nvSpPr>
          <p:cNvPr id="5" name="Date Placeholder 4">
            <a:extLst>
              <a:ext uri="{FF2B5EF4-FFF2-40B4-BE49-F238E27FC236}">
                <a16:creationId xmlns:a16="http://schemas.microsoft.com/office/drawing/2014/main" id="{94A2E332-964F-53F4-85A2-7248B241ABC2}"/>
              </a:ext>
            </a:extLst>
          </p:cNvPr>
          <p:cNvSpPr>
            <a:spLocks noGrp="1"/>
          </p:cNvSpPr>
          <p:nvPr>
            <p:ph type="dt" idx="1"/>
          </p:nvPr>
        </p:nvSpPr>
        <p:spPr/>
        <p:txBody>
          <a:bodyPr/>
          <a:lstStyle/>
          <a:p>
            <a:r>
              <a:rPr lang="en-US"/>
              <a:t>5/12/2024 pm</a:t>
            </a:r>
          </a:p>
        </p:txBody>
      </p:sp>
      <p:sp>
        <p:nvSpPr>
          <p:cNvPr id="6" name="Footer Placeholder 5">
            <a:extLst>
              <a:ext uri="{FF2B5EF4-FFF2-40B4-BE49-F238E27FC236}">
                <a16:creationId xmlns:a16="http://schemas.microsoft.com/office/drawing/2014/main" id="{AFE5EB46-2172-B31F-79E6-BC4F96CEA80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3471277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Corinthians 4:9-13</a:t>
            </a:r>
            <a:r>
              <a:rPr lang="en-US" dirty="0"/>
              <a:t> – “9 For I think that God has exhibited us apostles as last of all, like men sentenced to death, because we have become a spectacle to the world, to angels, and to men. 10  We are fools for Christ's sake, but you are wise in Christ. We are weak, but you are strong. You are held in honor, but we in disrepute. 11 To the present hour we hunger and thirst, we are poorly dressed and buffeted and homeless, 12 and we labor, working with our own hands. </a:t>
            </a:r>
            <a:r>
              <a:rPr lang="en-US" b="1" dirty="0"/>
              <a:t>When reviled, we bless; when persecuted, we endure; 13 when slandered, we entreat</a:t>
            </a:r>
            <a:r>
              <a:rPr lang="en-US" dirty="0"/>
              <a:t>. We have become, and are still, like the scum of the world, the refuse of all things.”</a:t>
            </a:r>
          </a:p>
          <a:p>
            <a:r>
              <a:rPr lang="en-US" b="1" dirty="0"/>
              <a:t>II Corinthians 4:7-15</a:t>
            </a:r>
            <a:r>
              <a:rPr lang="en-US" dirty="0"/>
              <a:t> – “7 But we have this treasure in jars of clay, to show that the surpassing power belongs to God and not to us. 8 We are afflicted in every way, but not crushed; perplexed, but not driven to despair; 9 persecuted, but not forsaken; struck down, but not destroyed; 10  always carrying in the body the death of Jesus, so that the life of Jesus may also be manifested in our bodies. 11 For we who live are always being given over to death for Jesus' sake, so that the life of Jesus also may be manifested in our mortal flesh. 12 So death is at work in us, but life in you. 13 Since we have the same spirit of faith according to what has been written, ‘I believed, and so I spoke,’ we also believe, and so we also speak, 14 knowing that he who raised the Lord Jesus will raise us also with Jesus and bring us with you into his presence. 15 For it is all for your sake, so that as grace extends to more and more people it may increase thanksgiving, </a:t>
            </a:r>
            <a:r>
              <a:rPr lang="en-US" b="1" dirty="0"/>
              <a:t>to the glory of God</a:t>
            </a:r>
            <a:r>
              <a:rPr lang="en-US" dirty="0"/>
              <a:t>.”</a:t>
            </a:r>
          </a:p>
          <a:p>
            <a:r>
              <a:rPr lang="en-US" b="1" dirty="0"/>
              <a:t>II Corinthians 6:3-10</a:t>
            </a:r>
            <a:r>
              <a:rPr lang="en-US" dirty="0"/>
              <a:t> – “3 </a:t>
            </a:r>
            <a:r>
              <a:rPr lang="en-US" b="1" dirty="0"/>
              <a:t>We put no obstacle in anyone's way</a:t>
            </a:r>
            <a:r>
              <a:rPr lang="en-US" dirty="0"/>
              <a:t>, so that no fault may be found with our ministry, 4 but as servants of God we commend ourselves in every way: by great endurance, in afflictions, hardships, calamities, 5  beatings, imprisonments, riots, labors, sleepless nights, hunger; 6  by purity, knowledge, patience, kindness, the Holy Spirit, genuine love; 7 by truthful speech, and the power of God; with the weapons of righteousness for the right hand and for the left; 8 through honor and dishonor, through slander and praise. We are treated as impostors, and yet are true; 9 as unknown, and yet well known; as dying, and behold, we live; as punished, and yet not killed; 10  as sorrowful, yet always rejoicing; as poor, yet making many rich; as having nothing, yet possessing everything.”</a:t>
            </a:r>
          </a:p>
        </p:txBody>
      </p:sp>
      <p:sp>
        <p:nvSpPr>
          <p:cNvPr id="4" name="Slide Number Placeholder 3"/>
          <p:cNvSpPr>
            <a:spLocks noGrp="1"/>
          </p:cNvSpPr>
          <p:nvPr>
            <p:ph type="sldNum" sz="quarter" idx="5"/>
          </p:nvPr>
        </p:nvSpPr>
        <p:spPr/>
        <p:txBody>
          <a:bodyPr/>
          <a:lstStyle/>
          <a:p>
            <a:pPr defTabSz="990511"/>
            <a:fld id="{DCF92C24-FBBA-4A62-8545-C8D611DCA3BA}" type="slidenum">
              <a:rPr lang="en-US"/>
              <a:pPr defTabSz="990511"/>
              <a:t>11</a:t>
            </a:fld>
            <a:endParaRPr lang="en-US"/>
          </a:p>
        </p:txBody>
      </p:sp>
      <p:sp>
        <p:nvSpPr>
          <p:cNvPr id="5" name="Date Placeholder 4">
            <a:extLst>
              <a:ext uri="{FF2B5EF4-FFF2-40B4-BE49-F238E27FC236}">
                <a16:creationId xmlns:a16="http://schemas.microsoft.com/office/drawing/2014/main" id="{D10A9081-F926-1E78-3C09-3D9E716F4261}"/>
              </a:ext>
            </a:extLst>
          </p:cNvPr>
          <p:cNvSpPr>
            <a:spLocks noGrp="1"/>
          </p:cNvSpPr>
          <p:nvPr>
            <p:ph type="dt" idx="1"/>
          </p:nvPr>
        </p:nvSpPr>
        <p:spPr/>
        <p:txBody>
          <a:bodyPr/>
          <a:lstStyle/>
          <a:p>
            <a:r>
              <a:rPr lang="en-US"/>
              <a:t>5/12/2024 pm</a:t>
            </a:r>
          </a:p>
        </p:txBody>
      </p:sp>
      <p:sp>
        <p:nvSpPr>
          <p:cNvPr id="6" name="Footer Placeholder 5">
            <a:extLst>
              <a:ext uri="{FF2B5EF4-FFF2-40B4-BE49-F238E27FC236}">
                <a16:creationId xmlns:a16="http://schemas.microsoft.com/office/drawing/2014/main" id="{339CE87C-81E8-45FF-2336-84EA3E814CE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9779780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12:17-21</a:t>
            </a:r>
            <a:r>
              <a:rPr lang="en-US" dirty="0"/>
              <a:t> – “17 Repay no one evil for evil, but give thought to </a:t>
            </a:r>
            <a:r>
              <a:rPr lang="en-US" b="1" dirty="0"/>
              <a:t>do what is honorable in the sight of all</a:t>
            </a:r>
            <a:r>
              <a:rPr lang="en-US" dirty="0"/>
              <a:t>. 18 If possible, so far as it depends on you, live peaceably with all. 19 Beloved, never avenge yourselves, but leave it to the wrath of God, for it is written, ‘Vengeance is mine, I will repay, says the Lord.’ 20 To the contrary, ‘if your enemy is hungry, feed him; if he is thirsty, give him something to drink; for by so doing you will heap burning coals on his head.’ 21 Do not be overcome by evil, but overcome evil with good.”</a:t>
            </a:r>
          </a:p>
          <a:p>
            <a:endParaRPr lang="en-US" dirty="0"/>
          </a:p>
          <a:p>
            <a:r>
              <a:rPr lang="en-US" b="1" dirty="0"/>
              <a:t>I Peter 3:13-17</a:t>
            </a:r>
            <a:r>
              <a:rPr lang="en-US" dirty="0"/>
              <a:t> – “13 Now who is there to harm you if you are zealous for what is good? 14  But even if you should suffer for righteousness' sake, </a:t>
            </a:r>
            <a:r>
              <a:rPr lang="en-US" b="1" dirty="0"/>
              <a:t>you will be blessed</a:t>
            </a:r>
            <a:r>
              <a:rPr lang="en-US" dirty="0"/>
              <a:t>. Have no fear of them, nor be troubled, 15 but in your hearts regard Christ the Lord as holy, </a:t>
            </a:r>
            <a:r>
              <a:rPr lang="en-US" b="1" dirty="0"/>
              <a:t>always being prepared to make a defense</a:t>
            </a:r>
            <a:r>
              <a:rPr lang="en-US" dirty="0"/>
              <a:t> to anyone who asks you for a reason for the hope that is in you; 16 yet do it with gentleness and respect, having a good conscience, so that, when you are slandered, those who revile </a:t>
            </a:r>
            <a:r>
              <a:rPr lang="en-US" b="1" dirty="0"/>
              <a:t>your good behavior</a:t>
            </a:r>
            <a:r>
              <a:rPr lang="en-US" dirty="0"/>
              <a:t> in Christ may be put to shame. 17 For </a:t>
            </a:r>
            <a:r>
              <a:rPr lang="en-US" b="1" dirty="0"/>
              <a:t>it is better to suffer for doing good</a:t>
            </a:r>
            <a:r>
              <a:rPr lang="en-US" dirty="0"/>
              <a:t>, if that should be God's will, than for doing evil.”</a:t>
            </a:r>
          </a:p>
          <a:p>
            <a:endParaRPr lang="en-US" dirty="0"/>
          </a:p>
          <a:p>
            <a:r>
              <a:rPr lang="en-US" b="1" dirty="0"/>
              <a:t>Matthew 5:13-16</a:t>
            </a:r>
            <a:r>
              <a:rPr lang="en-US" dirty="0"/>
              <a:t> – “13 </a:t>
            </a:r>
            <a:r>
              <a:rPr lang="en-US" b="1" dirty="0"/>
              <a:t>You are the salt of the earth</a:t>
            </a:r>
            <a:r>
              <a:rPr lang="en-US" dirty="0"/>
              <a:t>, but if salt has lost its taste, how shall its saltiness be restored? It is no longer good for anything except to be thrown out and trampled under people's feet. 14 </a:t>
            </a:r>
            <a:r>
              <a:rPr lang="en-US" b="1" dirty="0"/>
              <a:t>You are the light of the world</a:t>
            </a:r>
            <a:r>
              <a:rPr lang="en-US" dirty="0"/>
              <a:t>. A city set on a hill cannot be hidden.  15  Nor do people light a lamp and put it under a basket, but on a stand, and it gives light to all in the house.  16 In the same way, let your light shine before others, so that they may see your good works and give glory to your Father who is in heaven.”</a:t>
            </a:r>
          </a:p>
          <a:p>
            <a:r>
              <a:rPr lang="en-US" b="1" dirty="0"/>
              <a:t>Ephesians 5:8</a:t>
            </a:r>
            <a:r>
              <a:rPr lang="en-US" dirty="0"/>
              <a:t> – “for at one time you were darkness, but now you are light in the Lord. Walk as children of light”</a:t>
            </a:r>
          </a:p>
        </p:txBody>
      </p:sp>
      <p:sp>
        <p:nvSpPr>
          <p:cNvPr id="4" name="Slide Number Placeholder 3"/>
          <p:cNvSpPr>
            <a:spLocks noGrp="1"/>
          </p:cNvSpPr>
          <p:nvPr>
            <p:ph type="sldNum" sz="quarter" idx="5"/>
          </p:nvPr>
        </p:nvSpPr>
        <p:spPr/>
        <p:txBody>
          <a:bodyPr/>
          <a:lstStyle/>
          <a:p>
            <a:pPr defTabSz="990511"/>
            <a:fld id="{DCF92C24-FBBA-4A62-8545-C8D611DCA3BA}" type="slidenum">
              <a:rPr lang="en-US"/>
              <a:pPr defTabSz="990511"/>
              <a:t>12</a:t>
            </a:fld>
            <a:endParaRPr lang="en-US"/>
          </a:p>
        </p:txBody>
      </p:sp>
      <p:sp>
        <p:nvSpPr>
          <p:cNvPr id="5" name="Date Placeholder 4">
            <a:extLst>
              <a:ext uri="{FF2B5EF4-FFF2-40B4-BE49-F238E27FC236}">
                <a16:creationId xmlns:a16="http://schemas.microsoft.com/office/drawing/2014/main" id="{435E8933-4389-69F6-EE76-01B23DA1CAB6}"/>
              </a:ext>
            </a:extLst>
          </p:cNvPr>
          <p:cNvSpPr>
            <a:spLocks noGrp="1"/>
          </p:cNvSpPr>
          <p:nvPr>
            <p:ph type="dt" idx="1"/>
          </p:nvPr>
        </p:nvSpPr>
        <p:spPr/>
        <p:txBody>
          <a:bodyPr/>
          <a:lstStyle/>
          <a:p>
            <a:r>
              <a:rPr lang="en-US"/>
              <a:t>5/12/2024 pm</a:t>
            </a:r>
          </a:p>
        </p:txBody>
      </p:sp>
      <p:sp>
        <p:nvSpPr>
          <p:cNvPr id="6" name="Footer Placeholder 5">
            <a:extLst>
              <a:ext uri="{FF2B5EF4-FFF2-40B4-BE49-F238E27FC236}">
                <a16:creationId xmlns:a16="http://schemas.microsoft.com/office/drawing/2014/main" id="{3E7AF27B-1702-F641-7EE3-BC294E36C427}"/>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0870337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16:30</a:t>
            </a:r>
            <a:r>
              <a:rPr lang="en-US" b="0" dirty="0"/>
              <a:t> – “Then he brought them out and said, ‘Sirs, what must I do to be saved?’“</a:t>
            </a:r>
          </a:p>
          <a:p>
            <a:endParaRPr lang="en-US" b="0" dirty="0"/>
          </a:p>
          <a:p>
            <a:r>
              <a:rPr lang="en-US" b="1" dirty="0"/>
              <a:t>Romans 10:8</a:t>
            </a:r>
            <a:r>
              <a:rPr lang="en-US" dirty="0"/>
              <a:t> – “But what does it say? ‘</a:t>
            </a:r>
            <a:r>
              <a:rPr lang="en-US" b="1" dirty="0"/>
              <a:t>The word is near you</a:t>
            </a:r>
            <a:r>
              <a:rPr lang="en-US" dirty="0"/>
              <a:t>, in your mouth and in your heart’ (that is, the word of faith that we proclaim)”</a:t>
            </a:r>
          </a:p>
          <a:p>
            <a:r>
              <a:rPr lang="en-US" b="1" dirty="0"/>
              <a:t>Romans 10:11</a:t>
            </a:r>
            <a:r>
              <a:rPr lang="en-US" dirty="0"/>
              <a:t> – “For the Scripture says, ‘</a:t>
            </a:r>
            <a:r>
              <a:rPr lang="en-US" b="1" dirty="0"/>
              <a:t>Everyone who believes in him will not be put to shame</a:t>
            </a:r>
            <a:r>
              <a:rPr lang="en-US" dirty="0"/>
              <a:t>.’”</a:t>
            </a:r>
          </a:p>
        </p:txBody>
      </p:sp>
      <p:sp>
        <p:nvSpPr>
          <p:cNvPr id="4" name="Slide Number Placeholder 3"/>
          <p:cNvSpPr>
            <a:spLocks noGrp="1"/>
          </p:cNvSpPr>
          <p:nvPr>
            <p:ph type="sldNum" sz="quarter" idx="5"/>
          </p:nvPr>
        </p:nvSpPr>
        <p:spPr/>
        <p:txBody>
          <a:bodyPr/>
          <a:lstStyle/>
          <a:p>
            <a:pPr defTabSz="1350796" fontAlgn="base">
              <a:spcBef>
                <a:spcPct val="0"/>
              </a:spcBef>
              <a:spcAft>
                <a:spcPct val="0"/>
              </a:spcAft>
              <a:defRPr/>
            </a:pPr>
            <a:fld id="{3AF42B02-11F3-4BD2-B2E3-53F42D06C240}" type="slidenum">
              <a:rPr lang="en-US" altLang="en-US" sz="1900">
                <a:latin typeface="Arial" panose="020B0604020202020204" pitchFamily="34" charset="0"/>
              </a:rPr>
              <a:pPr defTabSz="1350796" fontAlgn="base">
                <a:spcBef>
                  <a:spcPct val="0"/>
                </a:spcBef>
                <a:spcAft>
                  <a:spcPct val="0"/>
                </a:spcAft>
                <a:defRPr/>
              </a:pPr>
              <a:t>13</a:t>
            </a:fld>
            <a:endParaRPr lang="en-US" altLang="en-US" sz="1900">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1350796" fontAlgn="base">
              <a:spcBef>
                <a:spcPct val="0"/>
              </a:spcBef>
              <a:spcAft>
                <a:spcPct val="0"/>
              </a:spcAft>
              <a:defRPr/>
            </a:pPr>
            <a:r>
              <a:rPr lang="en-US" altLang="en-US" sz="1900">
                <a:latin typeface="Arial" panose="020B0604020202020204" pitchFamily="34" charset="0"/>
              </a:rPr>
              <a:t>5/12/2024 pm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1350796" fontAlgn="base">
              <a:spcBef>
                <a:spcPct val="0"/>
              </a:spcBef>
              <a:spcAft>
                <a:spcPct val="0"/>
              </a:spcAft>
              <a:defRPr/>
            </a:pPr>
            <a:r>
              <a:rPr lang="en-US" altLang="en-US" sz="1900">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“Repent therefore, and turn again, </a:t>
            </a:r>
            <a:r>
              <a:rPr lang="en-US" b="1" dirty="0"/>
              <a:t>that your sins may be blotted out</a:t>
            </a:r>
            <a:r>
              <a:rPr lang="en-US" dirty="0"/>
              <a:t>”</a:t>
            </a:r>
          </a:p>
          <a:p>
            <a:r>
              <a:rPr lang="en-US" b="1" dirty="0"/>
              <a:t>I John 4:15</a:t>
            </a:r>
            <a:r>
              <a:rPr lang="en-US" dirty="0"/>
              <a:t> – “Whoever confesses that Jesus is the Son of God, </a:t>
            </a:r>
            <a:r>
              <a:rPr lang="en-US" b="1" dirty="0"/>
              <a:t>God abides in him, and he in God</a:t>
            </a:r>
            <a:r>
              <a:rPr lang="en-US" dirty="0"/>
              <a:t>.”</a:t>
            </a:r>
          </a:p>
        </p:txBody>
      </p:sp>
      <p:sp>
        <p:nvSpPr>
          <p:cNvPr id="4" name="Slide Number Placeholder 3"/>
          <p:cNvSpPr>
            <a:spLocks noGrp="1"/>
          </p:cNvSpPr>
          <p:nvPr>
            <p:ph type="sldNum" sz="quarter" idx="5"/>
          </p:nvPr>
        </p:nvSpPr>
        <p:spPr/>
        <p:txBody>
          <a:bodyPr/>
          <a:lstStyle/>
          <a:p>
            <a:pPr defTabSz="1350796" fontAlgn="base">
              <a:spcBef>
                <a:spcPct val="0"/>
              </a:spcBef>
              <a:spcAft>
                <a:spcPct val="0"/>
              </a:spcAft>
              <a:defRPr/>
            </a:pPr>
            <a:fld id="{3AF42B02-11F3-4BD2-B2E3-53F42D06C240}" type="slidenum">
              <a:rPr lang="en-US" altLang="en-US" sz="1900">
                <a:latin typeface="Arial" panose="020B0604020202020204" pitchFamily="34" charset="0"/>
              </a:rPr>
              <a:pPr defTabSz="1350796" fontAlgn="base">
                <a:spcBef>
                  <a:spcPct val="0"/>
                </a:spcBef>
                <a:spcAft>
                  <a:spcPct val="0"/>
                </a:spcAft>
                <a:defRPr/>
              </a:pPr>
              <a:t>14</a:t>
            </a:fld>
            <a:endParaRPr lang="en-US" altLang="en-US" sz="1900">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1350796" fontAlgn="base">
              <a:spcBef>
                <a:spcPct val="0"/>
              </a:spcBef>
              <a:spcAft>
                <a:spcPct val="0"/>
              </a:spcAft>
              <a:defRPr/>
            </a:pPr>
            <a:r>
              <a:rPr lang="en-US" altLang="en-US" sz="1900">
                <a:latin typeface="Arial" panose="020B0604020202020204" pitchFamily="34" charset="0"/>
              </a:rPr>
              <a:t>5/12/2024 pm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1350796" fontAlgn="base">
              <a:spcBef>
                <a:spcPct val="0"/>
              </a:spcBef>
              <a:spcAft>
                <a:spcPct val="0"/>
              </a:spcAft>
              <a:defRPr/>
            </a:pPr>
            <a:r>
              <a:rPr lang="en-US" altLang="en-US" sz="1900">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to them, "Repent and be baptized </a:t>
            </a:r>
            <a:r>
              <a:rPr lang="en-US" b="1" dirty="0"/>
              <a:t>every one of you</a:t>
            </a:r>
            <a:r>
              <a:rPr lang="en-US" dirty="0"/>
              <a:t> in the name of Jesus Christ for the forgiveness of your sins, and you will receive the gift of the Holy Spirit.”</a:t>
            </a:r>
          </a:p>
          <a:p>
            <a:endParaRPr lang="en-US" dirty="0"/>
          </a:p>
          <a:p>
            <a:pPr defTabSz="1247767">
              <a:defRPr/>
            </a:pPr>
            <a:r>
              <a:rPr lang="en-US" b="1" dirty="0"/>
              <a:t>Hebrews 3:12-14</a:t>
            </a:r>
            <a:r>
              <a:rPr lang="en-US" dirty="0"/>
              <a:t> – “12 Take care, brothers, lest there be in any of you an evil, unbelieving heart, leading you to fall away from the living God. 13 But exhort one another every day, as long as it is called "today," that none of you may be hardened by the deceitfulness of sin. 14 For we share in Christ, if indeed we </a:t>
            </a:r>
            <a:r>
              <a:rPr lang="en-US" b="1" dirty="0"/>
              <a:t>hold our original confidence</a:t>
            </a:r>
            <a:r>
              <a:rPr lang="en-US" dirty="0"/>
              <a:t> firm to the end.”</a:t>
            </a:r>
          </a:p>
        </p:txBody>
      </p:sp>
      <p:sp>
        <p:nvSpPr>
          <p:cNvPr id="4" name="Slide Number Placeholder 3"/>
          <p:cNvSpPr>
            <a:spLocks noGrp="1"/>
          </p:cNvSpPr>
          <p:nvPr>
            <p:ph type="sldNum" sz="quarter" idx="5"/>
          </p:nvPr>
        </p:nvSpPr>
        <p:spPr/>
        <p:txBody>
          <a:bodyPr/>
          <a:lstStyle/>
          <a:p>
            <a:pPr defTabSz="1350796" fontAlgn="base">
              <a:spcBef>
                <a:spcPct val="0"/>
              </a:spcBef>
              <a:spcAft>
                <a:spcPct val="0"/>
              </a:spcAft>
              <a:defRPr/>
            </a:pPr>
            <a:fld id="{3AF42B02-11F3-4BD2-B2E3-53F42D06C240}" type="slidenum">
              <a:rPr lang="en-US" altLang="en-US" sz="1900">
                <a:latin typeface="Arial" panose="020B0604020202020204" pitchFamily="34" charset="0"/>
              </a:rPr>
              <a:pPr defTabSz="1350796" fontAlgn="base">
                <a:spcBef>
                  <a:spcPct val="0"/>
                </a:spcBef>
                <a:spcAft>
                  <a:spcPct val="0"/>
                </a:spcAft>
                <a:defRPr/>
              </a:pPr>
              <a:t>15</a:t>
            </a:fld>
            <a:endParaRPr lang="en-US" altLang="en-US" sz="1900">
              <a:latin typeface="Arial" panose="020B0604020202020204" pitchFamily="34" charset="0"/>
            </a:endParaRPr>
          </a:p>
        </p:txBody>
      </p:sp>
      <p:sp>
        <p:nvSpPr>
          <p:cNvPr id="5" name="Date Placeholder 4">
            <a:extLst>
              <a:ext uri="{FF2B5EF4-FFF2-40B4-BE49-F238E27FC236}">
                <a16:creationId xmlns:a16="http://schemas.microsoft.com/office/drawing/2014/main" id="{58F7F3AB-5BD9-D0A3-0CE3-C9CEB5D50DD5}"/>
              </a:ext>
            </a:extLst>
          </p:cNvPr>
          <p:cNvSpPr>
            <a:spLocks noGrp="1"/>
          </p:cNvSpPr>
          <p:nvPr>
            <p:ph type="dt" idx="1"/>
          </p:nvPr>
        </p:nvSpPr>
        <p:spPr/>
        <p:txBody>
          <a:bodyPr/>
          <a:lstStyle/>
          <a:p>
            <a:pPr defTabSz="1350796" fontAlgn="base">
              <a:spcBef>
                <a:spcPct val="0"/>
              </a:spcBef>
              <a:spcAft>
                <a:spcPct val="0"/>
              </a:spcAft>
              <a:defRPr/>
            </a:pPr>
            <a:r>
              <a:rPr lang="en-US" altLang="en-US" sz="1900">
                <a:latin typeface="Arial" panose="020B0604020202020204" pitchFamily="34" charset="0"/>
              </a:rPr>
              <a:t>5/12/2024 pm</a:t>
            </a:r>
          </a:p>
        </p:txBody>
      </p:sp>
      <p:sp>
        <p:nvSpPr>
          <p:cNvPr id="6" name="Footer Placeholder 5">
            <a:extLst>
              <a:ext uri="{FF2B5EF4-FFF2-40B4-BE49-F238E27FC236}">
                <a16:creationId xmlns:a16="http://schemas.microsoft.com/office/drawing/2014/main" id="{A4D5B93B-4117-496C-590B-7F72E7268852}"/>
              </a:ext>
            </a:extLst>
          </p:cNvPr>
          <p:cNvSpPr>
            <a:spLocks noGrp="1"/>
          </p:cNvSpPr>
          <p:nvPr>
            <p:ph type="ftr" sz="quarter" idx="4"/>
          </p:nvPr>
        </p:nvSpPr>
        <p:spPr/>
        <p:txBody>
          <a:bodyPr/>
          <a:lstStyle/>
          <a:p>
            <a:pPr defTabSz="1350796" fontAlgn="base">
              <a:spcBef>
                <a:spcPct val="0"/>
              </a:spcBef>
              <a:spcAft>
                <a:spcPct val="0"/>
              </a:spcAft>
              <a:defRPr/>
            </a:pPr>
            <a:r>
              <a:rPr lang="en-US" altLang="en-US" sz="1900">
                <a:latin typeface="Arial" panose="020B0604020202020204" pitchFamily="34" charset="0"/>
              </a:rPr>
              <a:t>Richard Lidh</a:t>
            </a:r>
          </a:p>
        </p:txBody>
      </p:sp>
    </p:spTree>
    <p:extLst>
      <p:ext uri="{BB962C8B-B14F-4D97-AF65-F5344CB8AC3E}">
        <p14:creationId xmlns:p14="http://schemas.microsoft.com/office/powerpoint/2010/main" val="4163791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Galatians 1:1-12</a:t>
            </a:r>
            <a:r>
              <a:rPr lang="en-US" dirty="0"/>
              <a:t> – “3  Grace to you and peace from God our Father and the Lord Jesus Christ, 4  who gave himself for our sins </a:t>
            </a:r>
            <a:r>
              <a:rPr lang="en-US" b="1" dirty="0"/>
              <a:t>to deliver us</a:t>
            </a:r>
            <a:r>
              <a:rPr lang="en-US" dirty="0"/>
              <a:t> from the present evil age, according to the will of our God and Father, 5 to whom be the glory forever and ever. Amen.”</a:t>
            </a:r>
          </a:p>
          <a:p>
            <a:endParaRPr lang="en-US" dirty="0"/>
          </a:p>
          <a:p>
            <a:r>
              <a:rPr lang="en-US" b="1" dirty="0"/>
              <a:t>Matthew 6:11-13</a:t>
            </a:r>
            <a:r>
              <a:rPr lang="en-US" dirty="0"/>
              <a:t> – “11  Give us this day our daily bread,12 and forgive us our debts, as we also have forgiven our debtors. 13 And lead us not into temptation, but </a:t>
            </a:r>
            <a:r>
              <a:rPr lang="en-US" b="1" dirty="0"/>
              <a:t>deliver us from evil</a:t>
            </a:r>
            <a:r>
              <a:rPr lang="en-US" dirty="0"/>
              <a:t>.”</a:t>
            </a:r>
          </a:p>
          <a:p>
            <a:endParaRPr lang="en-US" dirty="0"/>
          </a:p>
          <a:p>
            <a:r>
              <a:rPr lang="en-US" b="1" dirty="0"/>
              <a:t>Romans 12:9</a:t>
            </a:r>
            <a:r>
              <a:rPr lang="en-US" dirty="0"/>
              <a:t> – “Let love be genuine. </a:t>
            </a:r>
            <a:r>
              <a:rPr lang="en-US" b="1" dirty="0"/>
              <a:t>Abhor what is evil; hold fast to what is good</a:t>
            </a:r>
            <a:r>
              <a:rPr lang="en-US" dirty="0"/>
              <a:t>.”</a:t>
            </a:r>
          </a:p>
          <a:p>
            <a:endParaRPr lang="en-US" dirty="0"/>
          </a:p>
          <a:p>
            <a:r>
              <a:rPr lang="en-US" b="1" dirty="0"/>
              <a:t>Luke 18:18-19</a:t>
            </a:r>
            <a:r>
              <a:rPr lang="en-US" dirty="0"/>
              <a:t> – “18  And a ruler asked him, ‘Good Teacher, what must I do to inherit eternal life?’ 19 And Jesus said to him, ‘Why do you call me good? </a:t>
            </a:r>
            <a:r>
              <a:rPr lang="en-US" b="1" dirty="0"/>
              <a:t>No one is good except God alone</a:t>
            </a:r>
            <a:r>
              <a:rPr lang="en-US" dirty="0"/>
              <a:t>.’”</a:t>
            </a:r>
          </a:p>
          <a:p>
            <a:endParaRPr lang="en-US" dirty="0"/>
          </a:p>
          <a:p>
            <a:r>
              <a:rPr lang="en-US" b="1" dirty="0"/>
              <a:t>Hebrews 5:12-14</a:t>
            </a:r>
            <a:r>
              <a:rPr lang="en-US" dirty="0"/>
              <a:t> – “12 For though by this time you ought to be teachers, you need someone to teach you again the basic principles of the oracles of God. You need milk, not solid food, 13 for everyone who lives on milk is unskilled in the word of righteousness, since he is a child. 14 But solid food is for the mature, for those who have their powers of discernment trained by constant practice </a:t>
            </a:r>
            <a:r>
              <a:rPr lang="en-US" b="1" dirty="0"/>
              <a:t>to distinguish good from evil</a:t>
            </a:r>
            <a:r>
              <a:rPr lang="en-US" dirty="0"/>
              <a:t>.”</a:t>
            </a:r>
          </a:p>
        </p:txBody>
      </p:sp>
      <p:sp>
        <p:nvSpPr>
          <p:cNvPr id="4" name="Slide Number Placeholder 3"/>
          <p:cNvSpPr>
            <a:spLocks noGrp="1"/>
          </p:cNvSpPr>
          <p:nvPr>
            <p:ph type="sldNum" sz="quarter" idx="5"/>
          </p:nvPr>
        </p:nvSpPr>
        <p:spPr/>
        <p:txBody>
          <a:bodyPr/>
          <a:lstStyle/>
          <a:p>
            <a:fld id="{DCF92C24-FBBA-4A62-8545-C8D611DCA3BA}" type="slidenum">
              <a:rPr lang="en-US" smtClean="0"/>
              <a:t>2</a:t>
            </a:fld>
            <a:endParaRPr lang="en-US"/>
          </a:p>
        </p:txBody>
      </p:sp>
      <p:sp>
        <p:nvSpPr>
          <p:cNvPr id="5" name="Date Placeholder 4">
            <a:extLst>
              <a:ext uri="{FF2B5EF4-FFF2-40B4-BE49-F238E27FC236}">
                <a16:creationId xmlns:a16="http://schemas.microsoft.com/office/drawing/2014/main" id="{B8F2B377-9A45-8EFE-3051-62069D68B709}"/>
              </a:ext>
            </a:extLst>
          </p:cNvPr>
          <p:cNvSpPr>
            <a:spLocks noGrp="1"/>
          </p:cNvSpPr>
          <p:nvPr>
            <p:ph type="dt" idx="1"/>
          </p:nvPr>
        </p:nvSpPr>
        <p:spPr/>
        <p:txBody>
          <a:bodyPr/>
          <a:lstStyle/>
          <a:p>
            <a:r>
              <a:rPr lang="en-US"/>
              <a:t>5/12/2024 pm</a:t>
            </a:r>
          </a:p>
        </p:txBody>
      </p:sp>
      <p:sp>
        <p:nvSpPr>
          <p:cNvPr id="6" name="Footer Placeholder 5">
            <a:extLst>
              <a:ext uri="{FF2B5EF4-FFF2-40B4-BE49-F238E27FC236}">
                <a16:creationId xmlns:a16="http://schemas.microsoft.com/office/drawing/2014/main" id="{E831834D-9429-0EA4-EBF0-DEF755C96BB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968775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Thessalonians 5:22</a:t>
            </a:r>
            <a:r>
              <a:rPr lang="en-US" dirty="0"/>
              <a:t> – “Abstain from </a:t>
            </a:r>
            <a:r>
              <a:rPr lang="en-US" b="1" dirty="0"/>
              <a:t>every form of evil</a:t>
            </a:r>
            <a:r>
              <a:rPr lang="en-US" dirty="0"/>
              <a:t>.”</a:t>
            </a:r>
          </a:p>
          <a:p>
            <a:endParaRPr lang="en-US" dirty="0"/>
          </a:p>
          <a:p>
            <a:r>
              <a:rPr lang="en-US" b="1" dirty="0"/>
              <a:t>Matthew 5:43-48</a:t>
            </a:r>
            <a:r>
              <a:rPr lang="en-US" dirty="0"/>
              <a:t> – “43  "You have heard that it was said, 'You shall love your neighbor and hate your enemy.'  44 But I say to you, Love your enemies and pray for those who persecute you,  45  so that you may be sons of your Father who is in heaven. For </a:t>
            </a:r>
            <a:r>
              <a:rPr lang="en-US" b="1" dirty="0"/>
              <a:t>he makes his sun rise on the evil and on the good</a:t>
            </a:r>
            <a:r>
              <a:rPr lang="en-US" dirty="0"/>
              <a:t>, and sends rain on the just and on the unjust.  46  For if you love those who love you, what reward do you have? Do not even the tax collectors do the same?  47 And if you greet only your brothers, what more are you doing than others? Do not even the Gentiles do the same?  48  You therefore must be perfect, as your heavenly Father is perfect.”</a:t>
            </a:r>
          </a:p>
          <a:p>
            <a:endParaRPr lang="en-US" dirty="0"/>
          </a:p>
          <a:p>
            <a:r>
              <a:rPr lang="en-US" b="1" dirty="0"/>
              <a:t>Mark 7:21-23</a:t>
            </a:r>
            <a:r>
              <a:rPr lang="en-US" dirty="0"/>
              <a:t> – “21 For from within, out of the heart of man, come evil thoughts, sexual immorality, theft, murder, adultery,  22 coveting, wickedness, deceit, sensuality, envy, slander, pride, foolishness.  23  All </a:t>
            </a:r>
            <a:r>
              <a:rPr lang="en-US" b="1" dirty="0"/>
              <a:t>these evil things come from within</a:t>
            </a:r>
            <a:r>
              <a:rPr lang="en-US" dirty="0"/>
              <a:t>, and they defile a person.“</a:t>
            </a:r>
          </a:p>
          <a:p>
            <a:r>
              <a:rPr lang="en-US" b="1" dirty="0"/>
              <a:t>Matthew 9:2-4</a:t>
            </a:r>
            <a:r>
              <a:rPr lang="en-US" dirty="0"/>
              <a:t> – “2  And behold, some people brought to him a paralytic, lying on a bed. And when Jesus saw their faith, he said to the paralytic, ‘Take heart, my son; your sins are forgiven.’  3 And behold, some of the scribes said to themselves, ‘This man is blaspheming.’ 4 But Jesus, knowing their thoughts, said, ‘Why do you think </a:t>
            </a:r>
            <a:r>
              <a:rPr lang="en-US" b="1" dirty="0"/>
              <a:t>evil in your hearts</a:t>
            </a:r>
            <a:r>
              <a:rPr lang="en-US" dirty="0"/>
              <a:t>?’”</a:t>
            </a:r>
          </a:p>
          <a:p>
            <a:r>
              <a:rPr lang="en-US" b="1" dirty="0"/>
              <a:t>Matthew 12:33-37</a:t>
            </a:r>
            <a:r>
              <a:rPr lang="en-US" dirty="0"/>
              <a:t> – “33 Either make the tree good and its fruit good, or make the tree bad and its fruit bad, for the tree is known by its fruit.  34  You brood of vipers! How can you speak good, when you are evil? For out of the abundance of the heart the mouth speaks.  35  The good person out of his good treasure brings forth good, and </a:t>
            </a:r>
            <a:r>
              <a:rPr lang="en-US" b="1" dirty="0"/>
              <a:t>the evil person out of his evil treasure brings forth evil</a:t>
            </a:r>
            <a:r>
              <a:rPr lang="en-US" dirty="0"/>
              <a:t>.  36 I tell you, on the day of judgment people will give account for every careless word they speak,  37 for by your words you will be justified, and by your words you will be condemned.“</a:t>
            </a:r>
          </a:p>
          <a:p>
            <a:endParaRPr lang="en-US" dirty="0"/>
          </a:p>
          <a:p>
            <a:r>
              <a:rPr lang="en-US" b="1" dirty="0"/>
              <a:t>John 5:25-29</a:t>
            </a:r>
            <a:r>
              <a:rPr lang="en-US" dirty="0"/>
              <a:t> – “25 "Truly, truly, I say to you, an hour is coming, and is now here, when the dead will hear the voice of the Son of God, and those who hear will live.  26  For as the Father has life in himself, so he has granted the Son also to have life in himself.  27 And he has given him authority to execute judgment, because he is the Son of Man.  28 Do not marvel at this, for an hour is coming when all who are in the tombs will hear his voice  29 and come out, those who have done good to the resurrection of life, and those who have done </a:t>
            </a:r>
            <a:r>
              <a:rPr lang="en-US" b="1" dirty="0"/>
              <a:t>evil to the resurrection of judgment</a:t>
            </a:r>
            <a:r>
              <a:rPr lang="en-US" dirty="0"/>
              <a:t>.”</a:t>
            </a:r>
          </a:p>
        </p:txBody>
      </p:sp>
      <p:sp>
        <p:nvSpPr>
          <p:cNvPr id="4" name="Slide Number Placeholder 3"/>
          <p:cNvSpPr>
            <a:spLocks noGrp="1"/>
          </p:cNvSpPr>
          <p:nvPr>
            <p:ph type="sldNum" sz="quarter" idx="5"/>
          </p:nvPr>
        </p:nvSpPr>
        <p:spPr/>
        <p:txBody>
          <a:bodyPr/>
          <a:lstStyle/>
          <a:p>
            <a:fld id="{DCF92C24-FBBA-4A62-8545-C8D611DCA3BA}" type="slidenum">
              <a:rPr lang="en-US" smtClean="0"/>
              <a:t>3</a:t>
            </a:fld>
            <a:endParaRPr lang="en-US"/>
          </a:p>
        </p:txBody>
      </p:sp>
      <p:sp>
        <p:nvSpPr>
          <p:cNvPr id="5" name="Date Placeholder 4">
            <a:extLst>
              <a:ext uri="{FF2B5EF4-FFF2-40B4-BE49-F238E27FC236}">
                <a16:creationId xmlns:a16="http://schemas.microsoft.com/office/drawing/2014/main" id="{92D414F0-A191-DDF2-BE31-4097AC0CD608}"/>
              </a:ext>
            </a:extLst>
          </p:cNvPr>
          <p:cNvSpPr>
            <a:spLocks noGrp="1"/>
          </p:cNvSpPr>
          <p:nvPr>
            <p:ph type="dt" idx="1"/>
          </p:nvPr>
        </p:nvSpPr>
        <p:spPr/>
        <p:txBody>
          <a:bodyPr/>
          <a:lstStyle/>
          <a:p>
            <a:r>
              <a:rPr lang="en-US"/>
              <a:t>5/12/2024 pm</a:t>
            </a:r>
          </a:p>
        </p:txBody>
      </p:sp>
      <p:sp>
        <p:nvSpPr>
          <p:cNvPr id="6" name="Footer Placeholder 5">
            <a:extLst>
              <a:ext uri="{FF2B5EF4-FFF2-40B4-BE49-F238E27FC236}">
                <a16:creationId xmlns:a16="http://schemas.microsoft.com/office/drawing/2014/main" id="{648098B4-87AF-9999-C178-7A50E3AB654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59642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Isaiah 5:20-21</a:t>
            </a:r>
            <a:r>
              <a:rPr lang="en-US" dirty="0"/>
              <a:t> – “20 </a:t>
            </a:r>
            <a:r>
              <a:rPr lang="en-US" b="1" dirty="0"/>
              <a:t>Woe to those</a:t>
            </a:r>
            <a:r>
              <a:rPr lang="en-US" dirty="0"/>
              <a:t> who call evil good and good evil, who put darkness for light and light for darkness, who put bitter for sweet and sweet for bitter! 21 Woe to those who are wise in their own eyes, and shrewd in their own sight!”</a:t>
            </a:r>
          </a:p>
        </p:txBody>
      </p:sp>
      <p:sp>
        <p:nvSpPr>
          <p:cNvPr id="4" name="Slide Number Placeholder 3"/>
          <p:cNvSpPr>
            <a:spLocks noGrp="1"/>
          </p:cNvSpPr>
          <p:nvPr>
            <p:ph type="sldNum" sz="quarter" idx="5"/>
          </p:nvPr>
        </p:nvSpPr>
        <p:spPr/>
        <p:txBody>
          <a:bodyPr/>
          <a:lstStyle/>
          <a:p>
            <a:fld id="{DCF92C24-FBBA-4A62-8545-C8D611DCA3BA}" type="slidenum">
              <a:rPr lang="en-US" smtClean="0"/>
              <a:t>4</a:t>
            </a:fld>
            <a:endParaRPr lang="en-US"/>
          </a:p>
        </p:txBody>
      </p:sp>
      <p:sp>
        <p:nvSpPr>
          <p:cNvPr id="5" name="Date Placeholder 4">
            <a:extLst>
              <a:ext uri="{FF2B5EF4-FFF2-40B4-BE49-F238E27FC236}">
                <a16:creationId xmlns:a16="http://schemas.microsoft.com/office/drawing/2014/main" id="{014AEC2B-D307-3CB8-3E1C-2CFD9A51220E}"/>
              </a:ext>
            </a:extLst>
          </p:cNvPr>
          <p:cNvSpPr>
            <a:spLocks noGrp="1"/>
          </p:cNvSpPr>
          <p:nvPr>
            <p:ph type="dt" idx="1"/>
          </p:nvPr>
        </p:nvSpPr>
        <p:spPr/>
        <p:txBody>
          <a:bodyPr/>
          <a:lstStyle/>
          <a:p>
            <a:r>
              <a:rPr lang="en-US"/>
              <a:t>5/12/2024 pm</a:t>
            </a:r>
          </a:p>
        </p:txBody>
      </p:sp>
      <p:sp>
        <p:nvSpPr>
          <p:cNvPr id="6" name="Footer Placeholder 5">
            <a:extLst>
              <a:ext uri="{FF2B5EF4-FFF2-40B4-BE49-F238E27FC236}">
                <a16:creationId xmlns:a16="http://schemas.microsoft.com/office/drawing/2014/main" id="{85FB4344-F56F-3A70-514D-3C99A1DE09B3}"/>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6941859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1:14-15</a:t>
            </a:r>
            <a:r>
              <a:rPr lang="en-US" b="0" dirty="0"/>
              <a:t> – “14 But each person is tempted when he is lured and enticed by his own desire. 15 Then desire when it has conceived gives birth to sin, and sin when it is fully grown brings forth death.”</a:t>
            </a:r>
          </a:p>
          <a:p>
            <a:endParaRPr lang="en-US" b="0" dirty="0"/>
          </a:p>
          <a:p>
            <a:r>
              <a:rPr lang="en-US" b="1" dirty="0"/>
              <a:t>Proverbs 19:11</a:t>
            </a:r>
            <a:r>
              <a:rPr lang="en-US" dirty="0"/>
              <a:t> – “Good sense makes one slow to anger, and it is his glory to </a:t>
            </a:r>
            <a:r>
              <a:rPr lang="en-US" b="1" dirty="0"/>
              <a:t>overlook an offense</a:t>
            </a:r>
            <a:r>
              <a:rPr lang="en-US" dirty="0"/>
              <a:t>.”</a:t>
            </a:r>
          </a:p>
          <a:p>
            <a:r>
              <a:rPr lang="en-US" b="1" dirty="0"/>
              <a:t>Matthew 21:12-13</a:t>
            </a:r>
            <a:r>
              <a:rPr lang="en-US" dirty="0"/>
              <a:t> – “12  And Jesus entered the temple and drove out all who sold and bought in the temple, and he overturned the tables of the money-changers and the seats of those who sold pigeons. 13 He said to them, ‘It is written, “My house shall be called a house of prayer,” but </a:t>
            </a:r>
            <a:r>
              <a:rPr lang="en-US" b="1" dirty="0"/>
              <a:t>you make it a den of robbers</a:t>
            </a:r>
            <a:r>
              <a:rPr lang="en-US" dirty="0"/>
              <a:t>.”</a:t>
            </a:r>
          </a:p>
          <a:p>
            <a:r>
              <a:rPr lang="en-US" b="1" dirty="0"/>
              <a:t>Ephesians 6:10-13</a:t>
            </a:r>
            <a:r>
              <a:rPr lang="en-US" dirty="0"/>
              <a:t> – “10 Finally, be strong in the Lord and in the strength of his might. 11  Put on the whole armor of God, that you may be able to </a:t>
            </a:r>
            <a:r>
              <a:rPr lang="en-US" b="1" dirty="0"/>
              <a:t>stand against the schemes of the devil</a:t>
            </a:r>
            <a:r>
              <a:rPr lang="en-US" dirty="0"/>
              <a:t>. 12 For we do not wrestle against flesh and blood, but against the rulers, against the authorities, against the cosmic powers over this present darkness, against the spiritual forces of evil in the heavenly places. 13 Therefore take up the whole armor of God, </a:t>
            </a:r>
            <a:r>
              <a:rPr lang="en-US" b="1" dirty="0"/>
              <a:t>that you may be able to withstand in the evil day</a:t>
            </a:r>
            <a:r>
              <a:rPr lang="en-US" dirty="0"/>
              <a:t>, and having done all, to stand firm.”</a:t>
            </a:r>
          </a:p>
          <a:p>
            <a:endParaRPr lang="en-US" dirty="0"/>
          </a:p>
          <a:p>
            <a:r>
              <a:rPr lang="en-US" b="1" dirty="0"/>
              <a:t>Malachi 1:6-14</a:t>
            </a:r>
            <a:r>
              <a:rPr lang="en-US" dirty="0"/>
              <a:t> – “6  "A son honors his father, and a servant his master. If then I am a father, where is my honor? And if I am a master, where is my fear? says the Lord of hosts to you, O priests, who despise my name. But you say, 'How have we despised your name?' 7  By </a:t>
            </a:r>
            <a:r>
              <a:rPr lang="en-US" b="1" dirty="0"/>
              <a:t>offering polluted food upon my altar</a:t>
            </a:r>
            <a:r>
              <a:rPr lang="en-US" dirty="0"/>
              <a:t>. But you say, 'How have we polluted you?' By saying that the Lord's table may be despised. 8  When you offer blind animals in sacrifice, is that not evil? And when you offer those that are lame or sick, is that not evil? Present that to your governor; will he accept you or show you favor? says the Lord of hosts. 9 And now entreat the favor of God, that he may be gracious to us. With such a gift from your hand, will he show favor to any of you? says the Lord of hosts. 10  Oh that there were one among you who would shut the doors, that you might not kindle fire on my altar in vain! I have no pleasure in you, says the Lord of hosts, and I will not accept an offering from your hand. 11 For from the rising of the sun to its setting my name will be great among the nations, and in every place incense will be offered to my name, and a pure offering. For my name will be great among the nations, says the Lord of hosts. 12 But </a:t>
            </a:r>
            <a:r>
              <a:rPr lang="en-US" b="1" dirty="0"/>
              <a:t>you profane it</a:t>
            </a:r>
            <a:r>
              <a:rPr lang="en-US" dirty="0"/>
              <a:t> when you say that the Lord's table is polluted, and its fruit, that is, its food may be despised. 13 But you say, 'What a weariness this is,' and you snort at it, says the Lord of hosts. </a:t>
            </a:r>
            <a:r>
              <a:rPr lang="en-US" b="1" dirty="0"/>
              <a:t>You bring what has been taken by violence or is lame or sick, and this you bring as your offering</a:t>
            </a:r>
            <a:r>
              <a:rPr lang="en-US" dirty="0"/>
              <a:t>! Shall I accept that from your hand? says the Lord. 14 </a:t>
            </a:r>
            <a:r>
              <a:rPr lang="en-US" b="1" dirty="0"/>
              <a:t>Cursed be the cheat who has a male in his flock, and vows it, and yet sacrifices to the Lord what is blemished</a:t>
            </a:r>
            <a:r>
              <a:rPr lang="en-US" dirty="0"/>
              <a:t>. For I am a great King, says the Lord of hosts, and my name will be feared among the nations.”</a:t>
            </a:r>
          </a:p>
          <a:p>
            <a:r>
              <a:rPr lang="en-US" b="1" dirty="0"/>
              <a:t>Matthew 27:24</a:t>
            </a:r>
            <a:r>
              <a:rPr lang="en-US" dirty="0"/>
              <a:t> – “24 So when Pilate saw that he was gaining nothing, but rather that a riot was beginning, he took water and washed his hands before the crowd, saying, ‘I am innocent of this man's blood; </a:t>
            </a:r>
            <a:r>
              <a:rPr lang="en-US" b="1" dirty="0"/>
              <a:t>see to it yourselves</a:t>
            </a:r>
            <a:r>
              <a:rPr lang="en-US" dirty="0"/>
              <a:t>.’"</a:t>
            </a:r>
          </a:p>
        </p:txBody>
      </p:sp>
      <p:sp>
        <p:nvSpPr>
          <p:cNvPr id="4" name="Slide Number Placeholder 3"/>
          <p:cNvSpPr>
            <a:spLocks noGrp="1"/>
          </p:cNvSpPr>
          <p:nvPr>
            <p:ph type="sldNum" sz="quarter" idx="5"/>
          </p:nvPr>
        </p:nvSpPr>
        <p:spPr/>
        <p:txBody>
          <a:bodyPr/>
          <a:lstStyle/>
          <a:p>
            <a:fld id="{DCF92C24-FBBA-4A62-8545-C8D611DCA3BA}" type="slidenum">
              <a:rPr lang="en-US" smtClean="0"/>
              <a:t>5</a:t>
            </a:fld>
            <a:endParaRPr lang="en-US"/>
          </a:p>
        </p:txBody>
      </p:sp>
      <p:sp>
        <p:nvSpPr>
          <p:cNvPr id="5" name="Date Placeholder 4">
            <a:extLst>
              <a:ext uri="{FF2B5EF4-FFF2-40B4-BE49-F238E27FC236}">
                <a16:creationId xmlns:a16="http://schemas.microsoft.com/office/drawing/2014/main" id="{A9FE0A2F-0E7E-947A-A434-233FF19F9D34}"/>
              </a:ext>
            </a:extLst>
          </p:cNvPr>
          <p:cNvSpPr>
            <a:spLocks noGrp="1"/>
          </p:cNvSpPr>
          <p:nvPr>
            <p:ph type="dt" idx="1"/>
          </p:nvPr>
        </p:nvSpPr>
        <p:spPr/>
        <p:txBody>
          <a:bodyPr/>
          <a:lstStyle/>
          <a:p>
            <a:r>
              <a:rPr lang="en-US"/>
              <a:t>5/12/2024 pm</a:t>
            </a:r>
          </a:p>
        </p:txBody>
      </p:sp>
      <p:sp>
        <p:nvSpPr>
          <p:cNvPr id="6" name="Footer Placeholder 5">
            <a:extLst>
              <a:ext uri="{FF2B5EF4-FFF2-40B4-BE49-F238E27FC236}">
                <a16:creationId xmlns:a16="http://schemas.microsoft.com/office/drawing/2014/main" id="{B42292D6-09C1-1E39-EC90-3698A750152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635774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21:12-13</a:t>
            </a:r>
            <a:r>
              <a:rPr lang="en-US" b="0" dirty="0"/>
              <a:t> – “12 And </a:t>
            </a:r>
            <a:r>
              <a:rPr lang="en-US" b="1" dirty="0"/>
              <a:t>Jesus entered the temple and drove out all who sold and bought in the temple</a:t>
            </a:r>
            <a:r>
              <a:rPr lang="en-US" b="0" dirty="0"/>
              <a:t>, and he overturned the tables of the money-changers and the seats of those who sold pigeons. 13 He said to them, ‘It is written, “My house shall be called a house of prayer,” but you make it a den of robbers.’“</a:t>
            </a:r>
          </a:p>
          <a:p>
            <a:endParaRPr lang="en-US" b="0" dirty="0"/>
          </a:p>
          <a:p>
            <a:r>
              <a:rPr lang="en-US" b="1" dirty="0"/>
              <a:t>Ephesians 6:10-13</a:t>
            </a:r>
            <a:r>
              <a:rPr lang="en-US" b="0" dirty="0"/>
              <a:t> – “10 Finally, be strong in the Lord and in the strength of his might. 11  Put on the whole armor of God, </a:t>
            </a:r>
            <a:r>
              <a:rPr lang="en-US" b="1" dirty="0"/>
              <a:t>that you may be able to stand against the schemes of the devil</a:t>
            </a:r>
            <a:r>
              <a:rPr lang="en-US" b="0" dirty="0"/>
              <a:t>. 12 For we do not wrestle against flesh and blood, but against the rulers, against the authorities, against the cosmic powers over this present darkness, against the spiritual forces of evil in the heavenly places. 13 Therefore take up the whole armor of God, that you may be able to withstand in the evil day, and having done all, to stand firm.”</a:t>
            </a:r>
          </a:p>
          <a:p>
            <a:r>
              <a:rPr lang="en-US" b="1" dirty="0"/>
              <a:t>Ephesians 5:15-16</a:t>
            </a:r>
            <a:r>
              <a:rPr lang="en-US" dirty="0"/>
              <a:t> – “15  </a:t>
            </a:r>
            <a:r>
              <a:rPr lang="en-US" b="1" dirty="0"/>
              <a:t>Look carefully then how you walk</a:t>
            </a:r>
            <a:r>
              <a:rPr lang="en-US" dirty="0"/>
              <a:t>, not as unwise but as wise, 16  making the best use of the time, because the days are evil.”</a:t>
            </a:r>
          </a:p>
        </p:txBody>
      </p:sp>
      <p:sp>
        <p:nvSpPr>
          <p:cNvPr id="4" name="Slide Number Placeholder 3"/>
          <p:cNvSpPr>
            <a:spLocks noGrp="1"/>
          </p:cNvSpPr>
          <p:nvPr>
            <p:ph type="sldNum" sz="quarter" idx="5"/>
          </p:nvPr>
        </p:nvSpPr>
        <p:spPr/>
        <p:txBody>
          <a:bodyPr/>
          <a:lstStyle/>
          <a:p>
            <a:fld id="{DCF92C24-FBBA-4A62-8545-C8D611DCA3BA}" type="slidenum">
              <a:rPr lang="en-US" smtClean="0"/>
              <a:t>6</a:t>
            </a:fld>
            <a:endParaRPr lang="en-US"/>
          </a:p>
        </p:txBody>
      </p:sp>
      <p:sp>
        <p:nvSpPr>
          <p:cNvPr id="5" name="Date Placeholder 4">
            <a:extLst>
              <a:ext uri="{FF2B5EF4-FFF2-40B4-BE49-F238E27FC236}">
                <a16:creationId xmlns:a16="http://schemas.microsoft.com/office/drawing/2014/main" id="{93C40E33-5025-52CB-543F-597F688F1B90}"/>
              </a:ext>
            </a:extLst>
          </p:cNvPr>
          <p:cNvSpPr>
            <a:spLocks noGrp="1"/>
          </p:cNvSpPr>
          <p:nvPr>
            <p:ph type="dt" idx="1"/>
          </p:nvPr>
        </p:nvSpPr>
        <p:spPr/>
        <p:txBody>
          <a:bodyPr/>
          <a:lstStyle/>
          <a:p>
            <a:r>
              <a:rPr lang="en-US"/>
              <a:t>5/12/2024 pm</a:t>
            </a:r>
          </a:p>
        </p:txBody>
      </p:sp>
      <p:sp>
        <p:nvSpPr>
          <p:cNvPr id="6" name="Footer Placeholder 5">
            <a:extLst>
              <a:ext uri="{FF2B5EF4-FFF2-40B4-BE49-F238E27FC236}">
                <a16:creationId xmlns:a16="http://schemas.microsoft.com/office/drawing/2014/main" id="{435F56F6-C6A5-E6EA-6C09-1EF12685B8E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1382095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19:10</a:t>
            </a:r>
            <a:r>
              <a:rPr lang="en-US" dirty="0"/>
              <a:t> – “So Pilate said to him, ‘You will not speak to me? Do you not know that </a:t>
            </a:r>
            <a:r>
              <a:rPr lang="en-US" b="1" dirty="0"/>
              <a:t>I have authority</a:t>
            </a:r>
            <a:r>
              <a:rPr lang="en-US" dirty="0"/>
              <a:t> to release you and authority to crucify you?’“</a:t>
            </a:r>
          </a:p>
          <a:p>
            <a:r>
              <a:rPr lang="en-US" b="1" dirty="0"/>
              <a:t>Matthew 27:24-26</a:t>
            </a:r>
            <a:r>
              <a:rPr lang="en-US" dirty="0"/>
              <a:t> – “24 So when Pilate saw that he was gaining nothing, but rather that a riot was beginning, he took water and washed his hands before the crowd, saying, ‘I am innocent of this man's blood; </a:t>
            </a:r>
            <a:r>
              <a:rPr lang="en-US" b="1" dirty="0"/>
              <a:t>see to it yourselves</a:t>
            </a:r>
            <a:r>
              <a:rPr lang="en-US" dirty="0"/>
              <a:t>.’ 25 And all the people answered, ‘His blood be on us and on our children!’ 26 Then he released for them Barabbas, and having scourged Jesus, delivered him to be crucified.”</a:t>
            </a:r>
          </a:p>
          <a:p>
            <a:endParaRPr lang="en-US" dirty="0"/>
          </a:p>
          <a:p>
            <a:r>
              <a:rPr lang="en-US" b="1" dirty="0"/>
              <a:t>I Thessalonians 5:22</a:t>
            </a:r>
            <a:r>
              <a:rPr lang="en-US" dirty="0"/>
              <a:t> – “</a:t>
            </a:r>
            <a:r>
              <a:rPr lang="en-US" b="1" dirty="0"/>
              <a:t>Abstain from every form of evil</a:t>
            </a:r>
            <a:r>
              <a:rPr lang="en-US" dirty="0"/>
              <a:t>.”</a:t>
            </a:r>
          </a:p>
          <a:p>
            <a:r>
              <a:rPr lang="en-US" b="1" dirty="0"/>
              <a:t>I Corinthians 5:13</a:t>
            </a:r>
            <a:r>
              <a:rPr lang="en-US" dirty="0"/>
              <a:t> – “God judges those outside. </a:t>
            </a:r>
            <a:r>
              <a:rPr lang="en-US" b="1" dirty="0"/>
              <a:t>Purge the evil person</a:t>
            </a:r>
            <a:r>
              <a:rPr lang="en-US" dirty="0"/>
              <a:t> from among you."</a:t>
            </a:r>
          </a:p>
        </p:txBody>
      </p:sp>
      <p:sp>
        <p:nvSpPr>
          <p:cNvPr id="4" name="Slide Number Placeholder 3"/>
          <p:cNvSpPr>
            <a:spLocks noGrp="1"/>
          </p:cNvSpPr>
          <p:nvPr>
            <p:ph type="sldNum" sz="quarter" idx="5"/>
          </p:nvPr>
        </p:nvSpPr>
        <p:spPr/>
        <p:txBody>
          <a:bodyPr/>
          <a:lstStyle/>
          <a:p>
            <a:fld id="{DCF92C24-FBBA-4A62-8545-C8D611DCA3BA}" type="slidenum">
              <a:rPr lang="en-US" smtClean="0"/>
              <a:t>7</a:t>
            </a:fld>
            <a:endParaRPr lang="en-US"/>
          </a:p>
        </p:txBody>
      </p:sp>
      <p:sp>
        <p:nvSpPr>
          <p:cNvPr id="5" name="Date Placeholder 4">
            <a:extLst>
              <a:ext uri="{FF2B5EF4-FFF2-40B4-BE49-F238E27FC236}">
                <a16:creationId xmlns:a16="http://schemas.microsoft.com/office/drawing/2014/main" id="{47A8C233-D002-1D0A-34E6-FF78D1E6458A}"/>
              </a:ext>
            </a:extLst>
          </p:cNvPr>
          <p:cNvSpPr>
            <a:spLocks noGrp="1"/>
          </p:cNvSpPr>
          <p:nvPr>
            <p:ph type="dt" idx="1"/>
          </p:nvPr>
        </p:nvSpPr>
        <p:spPr/>
        <p:txBody>
          <a:bodyPr/>
          <a:lstStyle/>
          <a:p>
            <a:r>
              <a:rPr lang="en-US"/>
              <a:t>5/12/2024 pm</a:t>
            </a:r>
          </a:p>
        </p:txBody>
      </p:sp>
      <p:sp>
        <p:nvSpPr>
          <p:cNvPr id="6" name="Footer Placeholder 5">
            <a:extLst>
              <a:ext uri="{FF2B5EF4-FFF2-40B4-BE49-F238E27FC236}">
                <a16:creationId xmlns:a16="http://schemas.microsoft.com/office/drawing/2014/main" id="{3C2B300B-D1F7-5251-0663-ED77ACCB408A}"/>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931059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Genesis 3:4-6</a:t>
            </a:r>
            <a:r>
              <a:rPr lang="en-US" dirty="0"/>
              <a:t> – “4  But the serpent said to the woman, ‘</a:t>
            </a:r>
            <a:r>
              <a:rPr lang="en-US" b="1" dirty="0"/>
              <a:t>You will not surely die</a:t>
            </a:r>
            <a:r>
              <a:rPr lang="en-US" dirty="0"/>
              <a:t>. 5 For God knows that when you eat of it your eyes will be opened, and you will be like God, knowing good and evil.’ 6 So when the woman saw that the tree was good for food, and that it was a delight to the eyes, and that the tree was to be desired to make one wise, she took of its fruit and ate, and she also gave some to her husband who was with her, and he ate.”</a:t>
            </a:r>
          </a:p>
          <a:p>
            <a:r>
              <a:rPr lang="en-US" b="1" dirty="0"/>
              <a:t>I John 2:16</a:t>
            </a:r>
            <a:r>
              <a:rPr lang="en-US" dirty="0"/>
              <a:t> – “For all that is in the world, the lust of the flesh and the lust of the eyes and the vain glory of life, is not of the Father, but is </a:t>
            </a:r>
            <a:r>
              <a:rPr lang="en-US" b="1" dirty="0"/>
              <a:t>of the world</a:t>
            </a:r>
            <a:r>
              <a:rPr lang="en-US" dirty="0"/>
              <a:t>.”</a:t>
            </a:r>
          </a:p>
          <a:p>
            <a:endParaRPr lang="en-US" dirty="0"/>
          </a:p>
          <a:p>
            <a:r>
              <a:rPr lang="en-US" b="1" dirty="0"/>
              <a:t>Romans 3:8</a:t>
            </a:r>
            <a:r>
              <a:rPr lang="en-US" dirty="0"/>
              <a:t> – “And why not </a:t>
            </a:r>
            <a:r>
              <a:rPr lang="en-US" b="1" dirty="0"/>
              <a:t>do evil that good may come</a:t>
            </a:r>
            <a:r>
              <a:rPr lang="en-US" dirty="0"/>
              <a:t>? – as some people slanderously charge us with saying. Their condemnation is just.”</a:t>
            </a:r>
          </a:p>
          <a:p>
            <a:endParaRPr lang="en-US" dirty="0"/>
          </a:p>
          <a:p>
            <a:r>
              <a:rPr lang="en-US" b="1" dirty="0"/>
              <a:t>Ephesians 4:27</a:t>
            </a:r>
            <a:r>
              <a:rPr lang="en-US" dirty="0"/>
              <a:t> – “and </a:t>
            </a:r>
            <a:r>
              <a:rPr lang="en-US" b="1" dirty="0"/>
              <a:t>give no opportunity to the devil</a:t>
            </a:r>
            <a:r>
              <a:rPr lang="en-US" dirty="0"/>
              <a:t>.”</a:t>
            </a:r>
          </a:p>
        </p:txBody>
      </p:sp>
      <p:sp>
        <p:nvSpPr>
          <p:cNvPr id="4" name="Slide Number Placeholder 3"/>
          <p:cNvSpPr>
            <a:spLocks noGrp="1"/>
          </p:cNvSpPr>
          <p:nvPr>
            <p:ph type="sldNum" sz="quarter" idx="5"/>
          </p:nvPr>
        </p:nvSpPr>
        <p:spPr/>
        <p:txBody>
          <a:bodyPr/>
          <a:lstStyle/>
          <a:p>
            <a:fld id="{DCF92C24-FBBA-4A62-8545-C8D611DCA3BA}" type="slidenum">
              <a:rPr lang="en-US" smtClean="0"/>
              <a:t>8</a:t>
            </a:fld>
            <a:endParaRPr lang="en-US"/>
          </a:p>
        </p:txBody>
      </p:sp>
      <p:sp>
        <p:nvSpPr>
          <p:cNvPr id="5" name="Date Placeholder 4">
            <a:extLst>
              <a:ext uri="{FF2B5EF4-FFF2-40B4-BE49-F238E27FC236}">
                <a16:creationId xmlns:a16="http://schemas.microsoft.com/office/drawing/2014/main" id="{EBAE0490-499A-97D0-D21D-75B38101FEB0}"/>
              </a:ext>
            </a:extLst>
          </p:cNvPr>
          <p:cNvSpPr>
            <a:spLocks noGrp="1"/>
          </p:cNvSpPr>
          <p:nvPr>
            <p:ph type="dt" idx="1"/>
          </p:nvPr>
        </p:nvSpPr>
        <p:spPr/>
        <p:txBody>
          <a:bodyPr/>
          <a:lstStyle/>
          <a:p>
            <a:r>
              <a:rPr lang="en-US"/>
              <a:t>5/12/2024 pm</a:t>
            </a:r>
          </a:p>
        </p:txBody>
      </p:sp>
      <p:sp>
        <p:nvSpPr>
          <p:cNvPr id="6" name="Footer Placeholder 5">
            <a:extLst>
              <a:ext uri="{FF2B5EF4-FFF2-40B4-BE49-F238E27FC236}">
                <a16:creationId xmlns:a16="http://schemas.microsoft.com/office/drawing/2014/main" id="{405307F9-33F9-7748-C852-75E679C44CA1}"/>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6672750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Chronicles 19:2</a:t>
            </a:r>
            <a:r>
              <a:rPr lang="en-US" dirty="0"/>
              <a:t> – “But Jehu the son of Hanani the seer went out to meet him and said to King Jehoshaphat, ‘</a:t>
            </a:r>
            <a:r>
              <a:rPr lang="en-US" b="1" dirty="0"/>
              <a:t>Should you help the wicked</a:t>
            </a:r>
            <a:r>
              <a:rPr lang="en-US" dirty="0"/>
              <a:t> and love those who hate the Lord? Because of this, wrath has gone out against you from the Lord.’”</a:t>
            </a:r>
          </a:p>
          <a:p>
            <a:endParaRPr lang="en-US" dirty="0"/>
          </a:p>
          <a:p>
            <a:r>
              <a:rPr lang="en-US" b="1" dirty="0"/>
              <a:t>Matthew 23:14-15</a:t>
            </a:r>
            <a:r>
              <a:rPr lang="en-US" dirty="0"/>
              <a:t> – “14 ["Woe to you, scribes and Pharisees, hypocrites, because you devour widows' houses, and for a pretense you make long prayers; therefore you will receive greater condemnation. (NASV)] 15 Woe to you, scribes and Pharisees, hypocrites! For you travel across sea and land to make a single proselyte, and when he becomes a proselyte, you make him </a:t>
            </a:r>
            <a:r>
              <a:rPr lang="en-US" b="1" dirty="0"/>
              <a:t>twice as much a child of hell as yourselves</a:t>
            </a:r>
            <a:r>
              <a:rPr lang="en-US" dirty="0"/>
              <a:t>.”</a:t>
            </a:r>
          </a:p>
          <a:p>
            <a:endParaRPr lang="en-US" dirty="0"/>
          </a:p>
          <a:p>
            <a:r>
              <a:rPr lang="en-US" b="1" dirty="0"/>
              <a:t>I Thessalonians 5:22</a:t>
            </a:r>
            <a:r>
              <a:rPr lang="en-US" dirty="0"/>
              <a:t> – “</a:t>
            </a:r>
            <a:r>
              <a:rPr lang="en-US" b="1" dirty="0"/>
              <a:t>Abstain from every form of evil</a:t>
            </a:r>
            <a:r>
              <a:rPr lang="en-US" dirty="0"/>
              <a:t>.”</a:t>
            </a:r>
          </a:p>
          <a:p>
            <a:r>
              <a:rPr lang="en-US" b="1" dirty="0"/>
              <a:t>Ephesians 5:11</a:t>
            </a:r>
            <a:r>
              <a:rPr lang="en-US" dirty="0"/>
              <a:t> – “</a:t>
            </a:r>
            <a:r>
              <a:rPr lang="en-US" b="1" dirty="0"/>
              <a:t>Take no part in the unfruitful works of darkness</a:t>
            </a:r>
            <a:r>
              <a:rPr lang="en-US" dirty="0"/>
              <a:t>, but instead expose them.”</a:t>
            </a:r>
          </a:p>
        </p:txBody>
      </p:sp>
      <p:sp>
        <p:nvSpPr>
          <p:cNvPr id="4" name="Slide Number Placeholder 3"/>
          <p:cNvSpPr>
            <a:spLocks noGrp="1"/>
          </p:cNvSpPr>
          <p:nvPr>
            <p:ph type="sldNum" sz="quarter" idx="5"/>
          </p:nvPr>
        </p:nvSpPr>
        <p:spPr/>
        <p:txBody>
          <a:bodyPr/>
          <a:lstStyle/>
          <a:p>
            <a:pPr defTabSz="990511"/>
            <a:fld id="{DCF92C24-FBBA-4A62-8545-C8D611DCA3BA}" type="slidenum">
              <a:rPr lang="en-US"/>
              <a:pPr defTabSz="990511"/>
              <a:t>9</a:t>
            </a:fld>
            <a:endParaRPr lang="en-US"/>
          </a:p>
        </p:txBody>
      </p:sp>
      <p:sp>
        <p:nvSpPr>
          <p:cNvPr id="5" name="Date Placeholder 4">
            <a:extLst>
              <a:ext uri="{FF2B5EF4-FFF2-40B4-BE49-F238E27FC236}">
                <a16:creationId xmlns:a16="http://schemas.microsoft.com/office/drawing/2014/main" id="{36FB7349-19D7-F2E0-97F9-550381413B56}"/>
              </a:ext>
            </a:extLst>
          </p:cNvPr>
          <p:cNvSpPr>
            <a:spLocks noGrp="1"/>
          </p:cNvSpPr>
          <p:nvPr>
            <p:ph type="dt" idx="1"/>
          </p:nvPr>
        </p:nvSpPr>
        <p:spPr/>
        <p:txBody>
          <a:bodyPr/>
          <a:lstStyle/>
          <a:p>
            <a:r>
              <a:rPr lang="en-US"/>
              <a:t>5/12/2024 pm</a:t>
            </a:r>
          </a:p>
        </p:txBody>
      </p:sp>
      <p:sp>
        <p:nvSpPr>
          <p:cNvPr id="6" name="Footer Placeholder 5">
            <a:extLst>
              <a:ext uri="{FF2B5EF4-FFF2-40B4-BE49-F238E27FC236}">
                <a16:creationId xmlns:a16="http://schemas.microsoft.com/office/drawing/2014/main" id="{9781499D-E444-08C3-7AC0-3AF3CEC0AAF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88291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9.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3.xml"/><Relationship Id="rId4" Type="http://schemas.openxmlformats.org/officeDocument/2006/relationships/hyperlink" Target="http://bit.ly/2TtBDfr" TargetMode="Externa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2175900" y="2600133"/>
            <a:ext cx="4792200" cy="8596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lt1"/>
              </a:buClr>
              <a:buSzPts val="3600"/>
              <a:buNone/>
              <a:defRPr sz="3600" b="1">
                <a:solidFill>
                  <a:schemeClr val="lt1"/>
                </a:solidFill>
              </a:defRPr>
            </a:lvl1pPr>
            <a:lvl2pPr lvl="1" algn="ctr">
              <a:spcBef>
                <a:spcPts val="0"/>
              </a:spcBef>
              <a:spcAft>
                <a:spcPts val="0"/>
              </a:spcAft>
              <a:buClr>
                <a:schemeClr val="lt1"/>
              </a:buClr>
              <a:buSzPts val="3600"/>
              <a:buNone/>
              <a:defRPr sz="3600" b="1">
                <a:solidFill>
                  <a:schemeClr val="lt1"/>
                </a:solidFill>
              </a:defRPr>
            </a:lvl2pPr>
            <a:lvl3pPr lvl="2" algn="ctr">
              <a:spcBef>
                <a:spcPts val="0"/>
              </a:spcBef>
              <a:spcAft>
                <a:spcPts val="0"/>
              </a:spcAft>
              <a:buClr>
                <a:schemeClr val="lt1"/>
              </a:buClr>
              <a:buSzPts val="3600"/>
              <a:buNone/>
              <a:defRPr sz="3600" b="1">
                <a:solidFill>
                  <a:schemeClr val="lt1"/>
                </a:solidFill>
              </a:defRPr>
            </a:lvl3pPr>
            <a:lvl4pPr lvl="3" algn="ctr">
              <a:spcBef>
                <a:spcPts val="0"/>
              </a:spcBef>
              <a:spcAft>
                <a:spcPts val="0"/>
              </a:spcAft>
              <a:buClr>
                <a:schemeClr val="lt1"/>
              </a:buClr>
              <a:buSzPts val="3600"/>
              <a:buNone/>
              <a:defRPr sz="3600" b="1">
                <a:solidFill>
                  <a:schemeClr val="lt1"/>
                </a:solidFill>
              </a:defRPr>
            </a:lvl4pPr>
            <a:lvl5pPr lvl="4" algn="ctr">
              <a:spcBef>
                <a:spcPts val="0"/>
              </a:spcBef>
              <a:spcAft>
                <a:spcPts val="0"/>
              </a:spcAft>
              <a:buClr>
                <a:schemeClr val="lt1"/>
              </a:buClr>
              <a:buSzPts val="3600"/>
              <a:buNone/>
              <a:defRPr sz="3600" b="1">
                <a:solidFill>
                  <a:schemeClr val="lt1"/>
                </a:solidFill>
              </a:defRPr>
            </a:lvl5pPr>
            <a:lvl6pPr lvl="5" algn="ctr">
              <a:spcBef>
                <a:spcPts val="0"/>
              </a:spcBef>
              <a:spcAft>
                <a:spcPts val="0"/>
              </a:spcAft>
              <a:buClr>
                <a:schemeClr val="lt1"/>
              </a:buClr>
              <a:buSzPts val="3600"/>
              <a:buNone/>
              <a:defRPr sz="3600" b="1">
                <a:solidFill>
                  <a:schemeClr val="lt1"/>
                </a:solidFill>
              </a:defRPr>
            </a:lvl6pPr>
            <a:lvl7pPr lvl="6" algn="ctr">
              <a:spcBef>
                <a:spcPts val="0"/>
              </a:spcBef>
              <a:spcAft>
                <a:spcPts val="0"/>
              </a:spcAft>
              <a:buClr>
                <a:schemeClr val="lt1"/>
              </a:buClr>
              <a:buSzPts val="3600"/>
              <a:buNone/>
              <a:defRPr sz="3600" b="1">
                <a:solidFill>
                  <a:schemeClr val="lt1"/>
                </a:solidFill>
              </a:defRPr>
            </a:lvl7pPr>
            <a:lvl8pPr lvl="7" algn="ctr">
              <a:spcBef>
                <a:spcPts val="0"/>
              </a:spcBef>
              <a:spcAft>
                <a:spcPts val="0"/>
              </a:spcAft>
              <a:buClr>
                <a:schemeClr val="lt1"/>
              </a:buClr>
              <a:buSzPts val="3600"/>
              <a:buNone/>
              <a:defRPr sz="3600" b="1">
                <a:solidFill>
                  <a:schemeClr val="lt1"/>
                </a:solidFill>
              </a:defRPr>
            </a:lvl8pPr>
            <a:lvl9pPr lvl="8" algn="ctr">
              <a:spcBef>
                <a:spcPts val="0"/>
              </a:spcBef>
              <a:spcAft>
                <a:spcPts val="0"/>
              </a:spcAft>
              <a:buClr>
                <a:schemeClr val="lt1"/>
              </a:buClr>
              <a:buSzPts val="3600"/>
              <a:buNone/>
              <a:defRPr sz="3600" b="1">
                <a:solidFill>
                  <a:schemeClr val="lt1"/>
                </a:solidFill>
              </a:defRPr>
            </a:lvl9pPr>
          </a:lstStyle>
          <a:p>
            <a:r>
              <a:rPr lang="en-US"/>
              <a:t>Click to edit Master title style</a:t>
            </a:r>
            <a:endParaRPr/>
          </a:p>
        </p:txBody>
      </p:sp>
      <p:sp>
        <p:nvSpPr>
          <p:cNvPr id="10" name="Google Shape;10;p2"/>
          <p:cNvSpPr txBox="1">
            <a:spLocks noGrp="1"/>
          </p:cNvSpPr>
          <p:nvPr>
            <p:ph type="subTitle" idx="1"/>
          </p:nvPr>
        </p:nvSpPr>
        <p:spPr>
          <a:xfrm>
            <a:off x="2044200" y="4939533"/>
            <a:ext cx="5055600" cy="619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accent1"/>
              </a:buClr>
              <a:buSzPts val="1400"/>
              <a:buNone/>
              <a:defRPr sz="1400">
                <a:solidFill>
                  <a:schemeClr val="accent1"/>
                </a:solidFill>
              </a:defRPr>
            </a:lvl1pPr>
            <a:lvl2pPr lvl="1" algn="ctr">
              <a:lnSpc>
                <a:spcPct val="100000"/>
              </a:lnSpc>
              <a:spcBef>
                <a:spcPts val="0"/>
              </a:spcBef>
              <a:spcAft>
                <a:spcPts val="0"/>
              </a:spcAft>
              <a:buClr>
                <a:schemeClr val="lt1"/>
              </a:buClr>
              <a:buSzPts val="1800"/>
              <a:buNone/>
              <a:defRPr sz="1800">
                <a:solidFill>
                  <a:schemeClr val="lt1"/>
                </a:solidFill>
              </a:defRPr>
            </a:lvl2pPr>
            <a:lvl3pPr lvl="2" algn="ctr">
              <a:lnSpc>
                <a:spcPct val="100000"/>
              </a:lnSpc>
              <a:spcBef>
                <a:spcPts val="0"/>
              </a:spcBef>
              <a:spcAft>
                <a:spcPts val="0"/>
              </a:spcAft>
              <a:buClr>
                <a:schemeClr val="lt1"/>
              </a:buClr>
              <a:buSzPts val="1800"/>
              <a:buNone/>
              <a:defRPr sz="1800">
                <a:solidFill>
                  <a:schemeClr val="lt1"/>
                </a:solidFill>
              </a:defRPr>
            </a:lvl3pPr>
            <a:lvl4pPr lvl="3" algn="ctr">
              <a:lnSpc>
                <a:spcPct val="100000"/>
              </a:lnSpc>
              <a:spcBef>
                <a:spcPts val="0"/>
              </a:spcBef>
              <a:spcAft>
                <a:spcPts val="0"/>
              </a:spcAft>
              <a:buClr>
                <a:schemeClr val="lt1"/>
              </a:buClr>
              <a:buSzPts val="1800"/>
              <a:buNone/>
              <a:defRPr sz="1800">
                <a:solidFill>
                  <a:schemeClr val="lt1"/>
                </a:solidFill>
              </a:defRPr>
            </a:lvl4pPr>
            <a:lvl5pPr lvl="4" algn="ctr">
              <a:lnSpc>
                <a:spcPct val="100000"/>
              </a:lnSpc>
              <a:spcBef>
                <a:spcPts val="0"/>
              </a:spcBef>
              <a:spcAft>
                <a:spcPts val="0"/>
              </a:spcAft>
              <a:buClr>
                <a:schemeClr val="lt1"/>
              </a:buClr>
              <a:buSzPts val="1800"/>
              <a:buNone/>
              <a:defRPr sz="1800">
                <a:solidFill>
                  <a:schemeClr val="lt1"/>
                </a:solidFill>
              </a:defRPr>
            </a:lvl5pPr>
            <a:lvl6pPr lvl="5" algn="ctr">
              <a:lnSpc>
                <a:spcPct val="100000"/>
              </a:lnSpc>
              <a:spcBef>
                <a:spcPts val="0"/>
              </a:spcBef>
              <a:spcAft>
                <a:spcPts val="0"/>
              </a:spcAft>
              <a:buClr>
                <a:schemeClr val="lt1"/>
              </a:buClr>
              <a:buSzPts val="1800"/>
              <a:buNone/>
              <a:defRPr sz="1800">
                <a:solidFill>
                  <a:schemeClr val="lt1"/>
                </a:solidFill>
              </a:defRPr>
            </a:lvl6pPr>
            <a:lvl7pPr lvl="6" algn="ctr">
              <a:lnSpc>
                <a:spcPct val="100000"/>
              </a:lnSpc>
              <a:spcBef>
                <a:spcPts val="0"/>
              </a:spcBef>
              <a:spcAft>
                <a:spcPts val="0"/>
              </a:spcAft>
              <a:buClr>
                <a:schemeClr val="lt1"/>
              </a:buClr>
              <a:buSzPts val="1800"/>
              <a:buNone/>
              <a:defRPr sz="1800">
                <a:solidFill>
                  <a:schemeClr val="lt1"/>
                </a:solidFill>
              </a:defRPr>
            </a:lvl7pPr>
            <a:lvl8pPr lvl="7" algn="ctr">
              <a:lnSpc>
                <a:spcPct val="100000"/>
              </a:lnSpc>
              <a:spcBef>
                <a:spcPts val="0"/>
              </a:spcBef>
              <a:spcAft>
                <a:spcPts val="0"/>
              </a:spcAft>
              <a:buClr>
                <a:schemeClr val="lt1"/>
              </a:buClr>
              <a:buSzPts val="1800"/>
              <a:buNone/>
              <a:defRPr sz="1800">
                <a:solidFill>
                  <a:schemeClr val="lt1"/>
                </a:solidFill>
              </a:defRPr>
            </a:lvl8pPr>
            <a:lvl9pPr lvl="8" algn="ctr">
              <a:lnSpc>
                <a:spcPct val="100000"/>
              </a:lnSpc>
              <a:spcBef>
                <a:spcPts val="0"/>
              </a:spcBef>
              <a:spcAft>
                <a:spcPts val="0"/>
              </a:spcAft>
              <a:buClr>
                <a:schemeClr val="lt1"/>
              </a:buClr>
              <a:buSzPts val="1800"/>
              <a:buNone/>
              <a:defRPr sz="1800">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2435599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37"/>
        <p:cNvGrpSpPr/>
        <p:nvPr/>
      </p:nvGrpSpPr>
      <p:grpSpPr>
        <a:xfrm>
          <a:off x="0" y="0"/>
          <a:ext cx="0" cy="0"/>
          <a:chOff x="0" y="0"/>
          <a:chExt cx="0" cy="0"/>
        </a:xfrm>
      </p:grpSpPr>
      <p:sp>
        <p:nvSpPr>
          <p:cNvPr id="38" name="Google Shape;38;p11"/>
          <p:cNvSpPr txBox="1">
            <a:spLocks noGrp="1"/>
          </p:cNvSpPr>
          <p:nvPr>
            <p:ph type="title" hasCustomPrompt="1"/>
          </p:nvPr>
        </p:nvSpPr>
        <p:spPr>
          <a:xfrm>
            <a:off x="1920751" y="2179233"/>
            <a:ext cx="5302500" cy="14888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lt1"/>
              </a:buClr>
              <a:buSzPts val="7200"/>
              <a:buNone/>
              <a:defRPr sz="7200">
                <a:solidFill>
                  <a:schemeClr val="lt1"/>
                </a:solidFill>
              </a:defRPr>
            </a:lvl1pPr>
            <a:lvl2pPr lvl="1" algn="ctr">
              <a:spcBef>
                <a:spcPts val="0"/>
              </a:spcBef>
              <a:spcAft>
                <a:spcPts val="0"/>
              </a:spcAft>
              <a:buClr>
                <a:schemeClr val="lt1"/>
              </a:buClr>
              <a:buSzPts val="7200"/>
              <a:buNone/>
              <a:defRPr sz="7200">
                <a:solidFill>
                  <a:schemeClr val="lt1"/>
                </a:solidFill>
              </a:defRPr>
            </a:lvl2pPr>
            <a:lvl3pPr lvl="2" algn="ctr">
              <a:spcBef>
                <a:spcPts val="0"/>
              </a:spcBef>
              <a:spcAft>
                <a:spcPts val="0"/>
              </a:spcAft>
              <a:buClr>
                <a:schemeClr val="lt1"/>
              </a:buClr>
              <a:buSzPts val="7200"/>
              <a:buNone/>
              <a:defRPr sz="7200">
                <a:solidFill>
                  <a:schemeClr val="lt1"/>
                </a:solidFill>
              </a:defRPr>
            </a:lvl3pPr>
            <a:lvl4pPr lvl="3" algn="ctr">
              <a:spcBef>
                <a:spcPts val="0"/>
              </a:spcBef>
              <a:spcAft>
                <a:spcPts val="0"/>
              </a:spcAft>
              <a:buClr>
                <a:schemeClr val="lt1"/>
              </a:buClr>
              <a:buSzPts val="7200"/>
              <a:buNone/>
              <a:defRPr sz="7200">
                <a:solidFill>
                  <a:schemeClr val="lt1"/>
                </a:solidFill>
              </a:defRPr>
            </a:lvl4pPr>
            <a:lvl5pPr lvl="4" algn="ctr">
              <a:spcBef>
                <a:spcPts val="0"/>
              </a:spcBef>
              <a:spcAft>
                <a:spcPts val="0"/>
              </a:spcAft>
              <a:buClr>
                <a:schemeClr val="lt1"/>
              </a:buClr>
              <a:buSzPts val="7200"/>
              <a:buNone/>
              <a:defRPr sz="7200">
                <a:solidFill>
                  <a:schemeClr val="lt1"/>
                </a:solidFill>
              </a:defRPr>
            </a:lvl5pPr>
            <a:lvl6pPr lvl="5" algn="ctr">
              <a:spcBef>
                <a:spcPts val="0"/>
              </a:spcBef>
              <a:spcAft>
                <a:spcPts val="0"/>
              </a:spcAft>
              <a:buClr>
                <a:schemeClr val="lt1"/>
              </a:buClr>
              <a:buSzPts val="7200"/>
              <a:buNone/>
              <a:defRPr sz="7200">
                <a:solidFill>
                  <a:schemeClr val="lt1"/>
                </a:solidFill>
              </a:defRPr>
            </a:lvl6pPr>
            <a:lvl7pPr lvl="6" algn="ctr">
              <a:spcBef>
                <a:spcPts val="0"/>
              </a:spcBef>
              <a:spcAft>
                <a:spcPts val="0"/>
              </a:spcAft>
              <a:buClr>
                <a:schemeClr val="lt1"/>
              </a:buClr>
              <a:buSzPts val="7200"/>
              <a:buNone/>
              <a:defRPr sz="7200">
                <a:solidFill>
                  <a:schemeClr val="lt1"/>
                </a:solidFill>
              </a:defRPr>
            </a:lvl7pPr>
            <a:lvl8pPr lvl="7" algn="ctr">
              <a:spcBef>
                <a:spcPts val="0"/>
              </a:spcBef>
              <a:spcAft>
                <a:spcPts val="0"/>
              </a:spcAft>
              <a:buClr>
                <a:schemeClr val="lt1"/>
              </a:buClr>
              <a:buSzPts val="7200"/>
              <a:buNone/>
              <a:defRPr sz="7200">
                <a:solidFill>
                  <a:schemeClr val="lt1"/>
                </a:solidFill>
              </a:defRPr>
            </a:lvl8pPr>
            <a:lvl9pPr lvl="8" algn="ctr">
              <a:spcBef>
                <a:spcPts val="0"/>
              </a:spcBef>
              <a:spcAft>
                <a:spcPts val="0"/>
              </a:spcAft>
              <a:buClr>
                <a:schemeClr val="lt1"/>
              </a:buClr>
              <a:buSzPts val="7200"/>
              <a:buNone/>
              <a:defRPr sz="7200">
                <a:solidFill>
                  <a:schemeClr val="lt1"/>
                </a:solidFill>
              </a:defRPr>
            </a:lvl9pPr>
          </a:lstStyle>
          <a:p>
            <a:r>
              <a:t>xx%</a:t>
            </a:r>
          </a:p>
        </p:txBody>
      </p:sp>
      <p:sp>
        <p:nvSpPr>
          <p:cNvPr id="39" name="Google Shape;39;p11"/>
          <p:cNvSpPr txBox="1">
            <a:spLocks noGrp="1"/>
          </p:cNvSpPr>
          <p:nvPr>
            <p:ph type="body" idx="1"/>
          </p:nvPr>
        </p:nvSpPr>
        <p:spPr>
          <a:xfrm>
            <a:off x="2786551" y="4125967"/>
            <a:ext cx="3570900" cy="756000"/>
          </a:xfrm>
          <a:prstGeom prst="rect">
            <a:avLst/>
          </a:prstGeom>
        </p:spPr>
        <p:txBody>
          <a:bodyPr spcFirstLastPara="1" wrap="square" lIns="91425" tIns="91425" rIns="91425" bIns="91425" anchor="t" anchorCtr="0">
            <a:noAutofit/>
          </a:bodyPr>
          <a:lstStyle>
            <a:lvl1pPr marL="457189" lvl="0" indent="-342891" algn="ctr">
              <a:spcBef>
                <a:spcPts val="0"/>
              </a:spcBef>
              <a:spcAft>
                <a:spcPts val="0"/>
              </a:spcAft>
              <a:buClr>
                <a:schemeClr val="accent1"/>
              </a:buClr>
              <a:buSzPts val="1800"/>
              <a:buChar char="●"/>
              <a:defRPr>
                <a:solidFill>
                  <a:schemeClr val="accent1"/>
                </a:solidFill>
              </a:defRPr>
            </a:lvl1pPr>
            <a:lvl2pPr marL="914377" lvl="1" indent="-342891" algn="ctr">
              <a:spcBef>
                <a:spcPts val="1600"/>
              </a:spcBef>
              <a:spcAft>
                <a:spcPts val="0"/>
              </a:spcAft>
              <a:buClr>
                <a:schemeClr val="accent1"/>
              </a:buClr>
              <a:buSzPts val="1800"/>
              <a:buChar char="○"/>
              <a:defRPr sz="1800">
                <a:solidFill>
                  <a:schemeClr val="accent1"/>
                </a:solidFill>
              </a:defRPr>
            </a:lvl2pPr>
            <a:lvl3pPr marL="1371566" lvl="2" indent="-342891" algn="ctr">
              <a:spcBef>
                <a:spcPts val="1600"/>
              </a:spcBef>
              <a:spcAft>
                <a:spcPts val="0"/>
              </a:spcAft>
              <a:buClr>
                <a:schemeClr val="accent1"/>
              </a:buClr>
              <a:buSzPts val="1800"/>
              <a:buChar char="■"/>
              <a:defRPr sz="1800">
                <a:solidFill>
                  <a:schemeClr val="accent1"/>
                </a:solidFill>
              </a:defRPr>
            </a:lvl3pPr>
            <a:lvl4pPr marL="1828754" lvl="3" indent="-342891" algn="ctr">
              <a:spcBef>
                <a:spcPts val="1600"/>
              </a:spcBef>
              <a:spcAft>
                <a:spcPts val="0"/>
              </a:spcAft>
              <a:buClr>
                <a:schemeClr val="accent1"/>
              </a:buClr>
              <a:buSzPts val="1800"/>
              <a:buChar char="●"/>
              <a:defRPr sz="1800">
                <a:solidFill>
                  <a:schemeClr val="accent1"/>
                </a:solidFill>
              </a:defRPr>
            </a:lvl4pPr>
            <a:lvl5pPr marL="2285943" lvl="4" indent="-342891" algn="ctr">
              <a:spcBef>
                <a:spcPts val="1600"/>
              </a:spcBef>
              <a:spcAft>
                <a:spcPts val="0"/>
              </a:spcAft>
              <a:buClr>
                <a:schemeClr val="accent1"/>
              </a:buClr>
              <a:buSzPts val="1800"/>
              <a:buChar char="○"/>
              <a:defRPr sz="1800">
                <a:solidFill>
                  <a:schemeClr val="accent1"/>
                </a:solidFill>
              </a:defRPr>
            </a:lvl5pPr>
            <a:lvl6pPr marL="2743131" lvl="5" indent="-342891" algn="ctr">
              <a:spcBef>
                <a:spcPts val="1600"/>
              </a:spcBef>
              <a:spcAft>
                <a:spcPts val="0"/>
              </a:spcAft>
              <a:buClr>
                <a:schemeClr val="accent1"/>
              </a:buClr>
              <a:buSzPts val="1800"/>
              <a:buChar char="■"/>
              <a:defRPr sz="1800">
                <a:solidFill>
                  <a:schemeClr val="accent1"/>
                </a:solidFill>
              </a:defRPr>
            </a:lvl6pPr>
            <a:lvl7pPr marL="3200320" lvl="6" indent="-342891" algn="ctr">
              <a:spcBef>
                <a:spcPts val="1600"/>
              </a:spcBef>
              <a:spcAft>
                <a:spcPts val="0"/>
              </a:spcAft>
              <a:buClr>
                <a:schemeClr val="accent1"/>
              </a:buClr>
              <a:buSzPts val="1800"/>
              <a:buChar char="●"/>
              <a:defRPr sz="1800">
                <a:solidFill>
                  <a:schemeClr val="accent1"/>
                </a:solidFill>
              </a:defRPr>
            </a:lvl7pPr>
            <a:lvl8pPr marL="3657509" lvl="7" indent="-342891" algn="ctr">
              <a:spcBef>
                <a:spcPts val="1600"/>
              </a:spcBef>
              <a:spcAft>
                <a:spcPts val="0"/>
              </a:spcAft>
              <a:buClr>
                <a:schemeClr val="accent1"/>
              </a:buClr>
              <a:buSzPts val="1800"/>
              <a:buChar char="○"/>
              <a:defRPr sz="1800">
                <a:solidFill>
                  <a:schemeClr val="accent1"/>
                </a:solidFill>
              </a:defRPr>
            </a:lvl8pPr>
            <a:lvl9pPr marL="4114697" lvl="8" indent="-342891" algn="ctr">
              <a:spcBef>
                <a:spcPts val="1600"/>
              </a:spcBef>
              <a:spcAft>
                <a:spcPts val="1600"/>
              </a:spcAft>
              <a:buClr>
                <a:schemeClr val="accent1"/>
              </a:buClr>
              <a:buSzPts val="1800"/>
              <a:buChar char="■"/>
              <a:defRPr sz="1800">
                <a:solidFill>
                  <a:schemeClr val="accent1"/>
                </a:solidFill>
              </a:defRPr>
            </a:lvl9pPr>
          </a:lstStyle>
          <a:p>
            <a:pPr lvl="0"/>
            <a:r>
              <a:rPr lang="en-US"/>
              <a:t>Click to edit Master text styles</a:t>
            </a:r>
          </a:p>
        </p:txBody>
      </p:sp>
    </p:spTree>
    <p:extLst>
      <p:ext uri="{BB962C8B-B14F-4D97-AF65-F5344CB8AC3E}">
        <p14:creationId xmlns:p14="http://schemas.microsoft.com/office/powerpoint/2010/main" val="1075359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0"/>
        <p:cNvGrpSpPr/>
        <p:nvPr/>
      </p:nvGrpSpPr>
      <p:grpSpPr>
        <a:xfrm>
          <a:off x="0" y="0"/>
          <a:ext cx="0" cy="0"/>
          <a:chOff x="0" y="0"/>
          <a:chExt cx="0" cy="0"/>
        </a:xfrm>
      </p:grpSpPr>
    </p:spTree>
    <p:extLst>
      <p:ext uri="{BB962C8B-B14F-4D97-AF65-F5344CB8AC3E}">
        <p14:creationId xmlns:p14="http://schemas.microsoft.com/office/powerpoint/2010/main" val="3639846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 Bullet Points">
  <p:cSld name="Title + Bullet Points">
    <p:spTree>
      <p:nvGrpSpPr>
        <p:cNvPr id="1" name="Shape 41"/>
        <p:cNvGrpSpPr/>
        <p:nvPr/>
      </p:nvGrpSpPr>
      <p:grpSpPr>
        <a:xfrm>
          <a:off x="0" y="0"/>
          <a:ext cx="0" cy="0"/>
          <a:chOff x="0" y="0"/>
          <a:chExt cx="0" cy="0"/>
        </a:xfrm>
      </p:grpSpPr>
      <p:sp>
        <p:nvSpPr>
          <p:cNvPr id="42" name="Google Shape;42;p13"/>
          <p:cNvSpPr txBox="1">
            <a:spLocks noGrp="1"/>
          </p:cNvSpPr>
          <p:nvPr>
            <p:ph type="title"/>
          </p:nvPr>
        </p:nvSpPr>
        <p:spPr>
          <a:xfrm>
            <a:off x="938501" y="593367"/>
            <a:ext cx="57357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43" name="Google Shape;43;p13"/>
          <p:cNvSpPr txBox="1">
            <a:spLocks noGrp="1"/>
          </p:cNvSpPr>
          <p:nvPr>
            <p:ph type="body" idx="1"/>
          </p:nvPr>
        </p:nvSpPr>
        <p:spPr>
          <a:xfrm>
            <a:off x="938501" y="1661367"/>
            <a:ext cx="7172100" cy="4053200"/>
          </a:xfrm>
          <a:prstGeom prst="rect">
            <a:avLst/>
          </a:prstGeom>
        </p:spPr>
        <p:txBody>
          <a:bodyPr spcFirstLastPara="1" wrap="square" lIns="91425" tIns="91425" rIns="91425" bIns="91425" anchor="t" anchorCtr="0">
            <a:noAutofit/>
          </a:bodyPr>
          <a:lstStyle>
            <a:lvl1pPr marL="457189" lvl="0" indent="-301618" rtl="0">
              <a:spcBef>
                <a:spcPts val="0"/>
              </a:spcBef>
              <a:spcAft>
                <a:spcPts val="0"/>
              </a:spcAft>
              <a:buClr>
                <a:schemeClr val="lt1"/>
              </a:buClr>
              <a:buSzPts val="1150"/>
              <a:buChar char="●"/>
              <a:defRPr sz="1151">
                <a:solidFill>
                  <a:schemeClr val="lt1"/>
                </a:solidFill>
              </a:defRPr>
            </a:lvl1pPr>
            <a:lvl2pPr marL="914377" lvl="1" indent="-301618" rtl="0">
              <a:spcBef>
                <a:spcPts val="1600"/>
              </a:spcBef>
              <a:spcAft>
                <a:spcPts val="0"/>
              </a:spcAft>
              <a:buClr>
                <a:schemeClr val="lt1"/>
              </a:buClr>
              <a:buSzPts val="1150"/>
              <a:buChar char="○"/>
              <a:defRPr sz="1151">
                <a:solidFill>
                  <a:schemeClr val="lt1"/>
                </a:solidFill>
              </a:defRPr>
            </a:lvl2pPr>
            <a:lvl3pPr marL="1371566" lvl="2" indent="-301618" rtl="0">
              <a:spcBef>
                <a:spcPts val="1600"/>
              </a:spcBef>
              <a:spcAft>
                <a:spcPts val="0"/>
              </a:spcAft>
              <a:buClr>
                <a:schemeClr val="lt1"/>
              </a:buClr>
              <a:buSzPts val="1150"/>
              <a:buChar char="■"/>
              <a:defRPr sz="1151">
                <a:solidFill>
                  <a:schemeClr val="lt1"/>
                </a:solidFill>
              </a:defRPr>
            </a:lvl3pPr>
            <a:lvl4pPr marL="1828754" lvl="3" indent="-301618" rtl="0">
              <a:spcBef>
                <a:spcPts val="1600"/>
              </a:spcBef>
              <a:spcAft>
                <a:spcPts val="0"/>
              </a:spcAft>
              <a:buClr>
                <a:schemeClr val="lt1"/>
              </a:buClr>
              <a:buSzPts val="1150"/>
              <a:buChar char="●"/>
              <a:defRPr sz="1151">
                <a:solidFill>
                  <a:schemeClr val="lt1"/>
                </a:solidFill>
              </a:defRPr>
            </a:lvl4pPr>
            <a:lvl5pPr marL="2285943" lvl="4" indent="-301618" rtl="0">
              <a:spcBef>
                <a:spcPts val="1600"/>
              </a:spcBef>
              <a:spcAft>
                <a:spcPts val="0"/>
              </a:spcAft>
              <a:buClr>
                <a:schemeClr val="lt1"/>
              </a:buClr>
              <a:buSzPts val="1150"/>
              <a:buChar char="○"/>
              <a:defRPr sz="1151">
                <a:solidFill>
                  <a:schemeClr val="lt1"/>
                </a:solidFill>
              </a:defRPr>
            </a:lvl5pPr>
            <a:lvl6pPr marL="2743131" lvl="5" indent="-301618" rtl="0">
              <a:spcBef>
                <a:spcPts val="1600"/>
              </a:spcBef>
              <a:spcAft>
                <a:spcPts val="0"/>
              </a:spcAft>
              <a:buClr>
                <a:schemeClr val="lt1"/>
              </a:buClr>
              <a:buSzPts val="1150"/>
              <a:buChar char="■"/>
              <a:defRPr sz="1151">
                <a:solidFill>
                  <a:schemeClr val="lt1"/>
                </a:solidFill>
              </a:defRPr>
            </a:lvl6pPr>
            <a:lvl7pPr marL="3200320" lvl="6" indent="-301618" rtl="0">
              <a:spcBef>
                <a:spcPts val="1600"/>
              </a:spcBef>
              <a:spcAft>
                <a:spcPts val="0"/>
              </a:spcAft>
              <a:buClr>
                <a:schemeClr val="lt1"/>
              </a:buClr>
              <a:buSzPts val="1150"/>
              <a:buChar char="●"/>
              <a:defRPr sz="1151">
                <a:solidFill>
                  <a:schemeClr val="lt1"/>
                </a:solidFill>
              </a:defRPr>
            </a:lvl7pPr>
            <a:lvl8pPr marL="3657509" lvl="7" indent="-301618" rtl="0">
              <a:spcBef>
                <a:spcPts val="1600"/>
              </a:spcBef>
              <a:spcAft>
                <a:spcPts val="0"/>
              </a:spcAft>
              <a:buClr>
                <a:schemeClr val="lt1"/>
              </a:buClr>
              <a:buSzPts val="1150"/>
              <a:buChar char="○"/>
              <a:defRPr sz="1151">
                <a:solidFill>
                  <a:schemeClr val="lt1"/>
                </a:solidFill>
              </a:defRPr>
            </a:lvl8pPr>
            <a:lvl9pPr marL="4114697" lvl="8" indent="-301618" rtl="0">
              <a:spcBef>
                <a:spcPts val="1600"/>
              </a:spcBef>
              <a:spcAft>
                <a:spcPts val="1600"/>
              </a:spcAft>
              <a:buClr>
                <a:schemeClr val="lt1"/>
              </a:buClr>
              <a:buSzPts val="1150"/>
              <a:buChar char="■"/>
              <a:defRPr sz="1151">
                <a:solidFill>
                  <a:schemeClr val="lt1"/>
                </a:solidFill>
              </a:defRPr>
            </a:lvl9pPr>
          </a:lstStyle>
          <a:p>
            <a:pPr lvl="0"/>
            <a:r>
              <a:rPr lang="en-US"/>
              <a:t>Click to edit Master text styles</a:t>
            </a:r>
          </a:p>
        </p:txBody>
      </p:sp>
    </p:spTree>
    <p:extLst>
      <p:ext uri="{BB962C8B-B14F-4D97-AF65-F5344CB8AC3E}">
        <p14:creationId xmlns:p14="http://schemas.microsoft.com/office/powerpoint/2010/main" val="24354220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44"/>
        <p:cNvGrpSpPr/>
        <p:nvPr/>
      </p:nvGrpSpPr>
      <p:grpSpPr>
        <a:xfrm>
          <a:off x="0" y="0"/>
          <a:ext cx="0" cy="0"/>
          <a:chOff x="0" y="0"/>
          <a:chExt cx="0" cy="0"/>
        </a:xfrm>
      </p:grpSpPr>
      <p:sp>
        <p:nvSpPr>
          <p:cNvPr id="45" name="Google Shape;45;p14"/>
          <p:cNvSpPr txBox="1">
            <a:spLocks noGrp="1"/>
          </p:cNvSpPr>
          <p:nvPr>
            <p:ph type="title"/>
          </p:nvPr>
        </p:nvSpPr>
        <p:spPr>
          <a:xfrm>
            <a:off x="3538497" y="3487433"/>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46" name="Google Shape;46;p14"/>
          <p:cNvSpPr txBox="1">
            <a:spLocks noGrp="1"/>
          </p:cNvSpPr>
          <p:nvPr>
            <p:ph type="subTitle" idx="1"/>
          </p:nvPr>
        </p:nvSpPr>
        <p:spPr>
          <a:xfrm>
            <a:off x="3538497" y="4197433"/>
            <a:ext cx="20670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47" name="Google Shape;47;p14"/>
          <p:cNvSpPr txBox="1">
            <a:spLocks noGrp="1"/>
          </p:cNvSpPr>
          <p:nvPr>
            <p:ph type="title" idx="2"/>
          </p:nvPr>
        </p:nvSpPr>
        <p:spPr>
          <a:xfrm>
            <a:off x="6028553" y="3487433"/>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48" name="Google Shape;48;p14"/>
          <p:cNvSpPr txBox="1">
            <a:spLocks noGrp="1"/>
          </p:cNvSpPr>
          <p:nvPr>
            <p:ph type="subTitle" idx="3"/>
          </p:nvPr>
        </p:nvSpPr>
        <p:spPr>
          <a:xfrm>
            <a:off x="6028553" y="4197433"/>
            <a:ext cx="20670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49" name="Google Shape;49;p14"/>
          <p:cNvSpPr txBox="1">
            <a:spLocks noGrp="1"/>
          </p:cNvSpPr>
          <p:nvPr>
            <p:ph type="title" idx="4"/>
          </p:nvPr>
        </p:nvSpPr>
        <p:spPr>
          <a:xfrm>
            <a:off x="1048447" y="3487433"/>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50" name="Google Shape;50;p14"/>
          <p:cNvSpPr txBox="1">
            <a:spLocks noGrp="1"/>
          </p:cNvSpPr>
          <p:nvPr>
            <p:ph type="subTitle" idx="5"/>
          </p:nvPr>
        </p:nvSpPr>
        <p:spPr>
          <a:xfrm>
            <a:off x="1048447" y="4197433"/>
            <a:ext cx="20670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51" name="Google Shape;51;p14"/>
          <p:cNvSpPr txBox="1">
            <a:spLocks noGrp="1"/>
          </p:cNvSpPr>
          <p:nvPr>
            <p:ph type="title" idx="6" hasCustomPrompt="1"/>
          </p:nvPr>
        </p:nvSpPr>
        <p:spPr>
          <a:xfrm>
            <a:off x="1048451" y="2360933"/>
            <a:ext cx="2067000" cy="96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2"/>
              </a:buClr>
              <a:buSzPts val="3600"/>
              <a:buNone/>
              <a:defRPr sz="3600">
                <a:solidFill>
                  <a:schemeClr val="lt2"/>
                </a:solidFill>
              </a:defRPr>
            </a:lvl1pPr>
            <a:lvl2pPr lvl="1" algn="ctr" rtl="0">
              <a:spcBef>
                <a:spcPts val="0"/>
              </a:spcBef>
              <a:spcAft>
                <a:spcPts val="0"/>
              </a:spcAft>
              <a:buClr>
                <a:schemeClr val="lt2"/>
              </a:buClr>
              <a:buSzPts val="3600"/>
              <a:buNone/>
              <a:defRPr sz="3600">
                <a:solidFill>
                  <a:schemeClr val="lt2"/>
                </a:solidFill>
              </a:defRPr>
            </a:lvl2pPr>
            <a:lvl3pPr lvl="2" algn="ctr" rtl="0">
              <a:spcBef>
                <a:spcPts val="0"/>
              </a:spcBef>
              <a:spcAft>
                <a:spcPts val="0"/>
              </a:spcAft>
              <a:buClr>
                <a:schemeClr val="lt2"/>
              </a:buClr>
              <a:buSzPts val="3600"/>
              <a:buNone/>
              <a:defRPr sz="3600">
                <a:solidFill>
                  <a:schemeClr val="lt2"/>
                </a:solidFill>
              </a:defRPr>
            </a:lvl3pPr>
            <a:lvl4pPr lvl="3" algn="ctr" rtl="0">
              <a:spcBef>
                <a:spcPts val="0"/>
              </a:spcBef>
              <a:spcAft>
                <a:spcPts val="0"/>
              </a:spcAft>
              <a:buClr>
                <a:schemeClr val="lt2"/>
              </a:buClr>
              <a:buSzPts val="3600"/>
              <a:buNone/>
              <a:defRPr sz="3600">
                <a:solidFill>
                  <a:schemeClr val="lt2"/>
                </a:solidFill>
              </a:defRPr>
            </a:lvl4pPr>
            <a:lvl5pPr lvl="4" algn="ctr" rtl="0">
              <a:spcBef>
                <a:spcPts val="0"/>
              </a:spcBef>
              <a:spcAft>
                <a:spcPts val="0"/>
              </a:spcAft>
              <a:buClr>
                <a:schemeClr val="lt2"/>
              </a:buClr>
              <a:buSzPts val="3600"/>
              <a:buNone/>
              <a:defRPr sz="3600">
                <a:solidFill>
                  <a:schemeClr val="lt2"/>
                </a:solidFill>
              </a:defRPr>
            </a:lvl5pPr>
            <a:lvl6pPr lvl="5" algn="ctr" rtl="0">
              <a:spcBef>
                <a:spcPts val="0"/>
              </a:spcBef>
              <a:spcAft>
                <a:spcPts val="0"/>
              </a:spcAft>
              <a:buClr>
                <a:schemeClr val="lt2"/>
              </a:buClr>
              <a:buSzPts val="3600"/>
              <a:buNone/>
              <a:defRPr sz="3600">
                <a:solidFill>
                  <a:schemeClr val="lt2"/>
                </a:solidFill>
              </a:defRPr>
            </a:lvl6pPr>
            <a:lvl7pPr lvl="6" algn="ctr" rtl="0">
              <a:spcBef>
                <a:spcPts val="0"/>
              </a:spcBef>
              <a:spcAft>
                <a:spcPts val="0"/>
              </a:spcAft>
              <a:buClr>
                <a:schemeClr val="lt2"/>
              </a:buClr>
              <a:buSzPts val="3600"/>
              <a:buNone/>
              <a:defRPr sz="3600">
                <a:solidFill>
                  <a:schemeClr val="lt2"/>
                </a:solidFill>
              </a:defRPr>
            </a:lvl7pPr>
            <a:lvl8pPr lvl="7" algn="ctr" rtl="0">
              <a:spcBef>
                <a:spcPts val="0"/>
              </a:spcBef>
              <a:spcAft>
                <a:spcPts val="0"/>
              </a:spcAft>
              <a:buClr>
                <a:schemeClr val="lt2"/>
              </a:buClr>
              <a:buSzPts val="3600"/>
              <a:buNone/>
              <a:defRPr sz="3600">
                <a:solidFill>
                  <a:schemeClr val="lt2"/>
                </a:solidFill>
              </a:defRPr>
            </a:lvl8pPr>
            <a:lvl9pPr lvl="8" algn="ctr" rtl="0">
              <a:spcBef>
                <a:spcPts val="0"/>
              </a:spcBef>
              <a:spcAft>
                <a:spcPts val="0"/>
              </a:spcAft>
              <a:buClr>
                <a:schemeClr val="lt2"/>
              </a:buClr>
              <a:buSzPts val="3600"/>
              <a:buNone/>
              <a:defRPr sz="3600">
                <a:solidFill>
                  <a:schemeClr val="lt2"/>
                </a:solidFill>
              </a:defRPr>
            </a:lvl9pPr>
          </a:lstStyle>
          <a:p>
            <a:r>
              <a:t>xx%</a:t>
            </a:r>
          </a:p>
        </p:txBody>
      </p:sp>
      <p:sp>
        <p:nvSpPr>
          <p:cNvPr id="52" name="Google Shape;52;p14"/>
          <p:cNvSpPr txBox="1">
            <a:spLocks noGrp="1"/>
          </p:cNvSpPr>
          <p:nvPr>
            <p:ph type="title" idx="7" hasCustomPrompt="1"/>
          </p:nvPr>
        </p:nvSpPr>
        <p:spPr>
          <a:xfrm>
            <a:off x="3538500" y="2360933"/>
            <a:ext cx="2067000" cy="96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2"/>
              </a:buClr>
              <a:buSzPts val="3600"/>
              <a:buNone/>
              <a:defRPr sz="3600">
                <a:solidFill>
                  <a:schemeClr val="lt2"/>
                </a:solidFill>
              </a:defRPr>
            </a:lvl1pPr>
            <a:lvl2pPr lvl="1" algn="ctr" rtl="0">
              <a:spcBef>
                <a:spcPts val="0"/>
              </a:spcBef>
              <a:spcAft>
                <a:spcPts val="0"/>
              </a:spcAft>
              <a:buClr>
                <a:schemeClr val="lt2"/>
              </a:buClr>
              <a:buSzPts val="3600"/>
              <a:buNone/>
              <a:defRPr sz="3600">
                <a:solidFill>
                  <a:schemeClr val="lt2"/>
                </a:solidFill>
              </a:defRPr>
            </a:lvl2pPr>
            <a:lvl3pPr lvl="2" algn="ctr" rtl="0">
              <a:spcBef>
                <a:spcPts val="0"/>
              </a:spcBef>
              <a:spcAft>
                <a:spcPts val="0"/>
              </a:spcAft>
              <a:buClr>
                <a:schemeClr val="lt2"/>
              </a:buClr>
              <a:buSzPts val="3600"/>
              <a:buNone/>
              <a:defRPr sz="3600">
                <a:solidFill>
                  <a:schemeClr val="lt2"/>
                </a:solidFill>
              </a:defRPr>
            </a:lvl3pPr>
            <a:lvl4pPr lvl="3" algn="ctr" rtl="0">
              <a:spcBef>
                <a:spcPts val="0"/>
              </a:spcBef>
              <a:spcAft>
                <a:spcPts val="0"/>
              </a:spcAft>
              <a:buClr>
                <a:schemeClr val="lt2"/>
              </a:buClr>
              <a:buSzPts val="3600"/>
              <a:buNone/>
              <a:defRPr sz="3600">
                <a:solidFill>
                  <a:schemeClr val="lt2"/>
                </a:solidFill>
              </a:defRPr>
            </a:lvl4pPr>
            <a:lvl5pPr lvl="4" algn="ctr" rtl="0">
              <a:spcBef>
                <a:spcPts val="0"/>
              </a:spcBef>
              <a:spcAft>
                <a:spcPts val="0"/>
              </a:spcAft>
              <a:buClr>
                <a:schemeClr val="lt2"/>
              </a:buClr>
              <a:buSzPts val="3600"/>
              <a:buNone/>
              <a:defRPr sz="3600">
                <a:solidFill>
                  <a:schemeClr val="lt2"/>
                </a:solidFill>
              </a:defRPr>
            </a:lvl5pPr>
            <a:lvl6pPr lvl="5" algn="ctr" rtl="0">
              <a:spcBef>
                <a:spcPts val="0"/>
              </a:spcBef>
              <a:spcAft>
                <a:spcPts val="0"/>
              </a:spcAft>
              <a:buClr>
                <a:schemeClr val="lt2"/>
              </a:buClr>
              <a:buSzPts val="3600"/>
              <a:buNone/>
              <a:defRPr sz="3600">
                <a:solidFill>
                  <a:schemeClr val="lt2"/>
                </a:solidFill>
              </a:defRPr>
            </a:lvl6pPr>
            <a:lvl7pPr lvl="6" algn="ctr" rtl="0">
              <a:spcBef>
                <a:spcPts val="0"/>
              </a:spcBef>
              <a:spcAft>
                <a:spcPts val="0"/>
              </a:spcAft>
              <a:buClr>
                <a:schemeClr val="lt2"/>
              </a:buClr>
              <a:buSzPts val="3600"/>
              <a:buNone/>
              <a:defRPr sz="3600">
                <a:solidFill>
                  <a:schemeClr val="lt2"/>
                </a:solidFill>
              </a:defRPr>
            </a:lvl7pPr>
            <a:lvl8pPr lvl="7" algn="ctr" rtl="0">
              <a:spcBef>
                <a:spcPts val="0"/>
              </a:spcBef>
              <a:spcAft>
                <a:spcPts val="0"/>
              </a:spcAft>
              <a:buClr>
                <a:schemeClr val="lt2"/>
              </a:buClr>
              <a:buSzPts val="3600"/>
              <a:buNone/>
              <a:defRPr sz="3600">
                <a:solidFill>
                  <a:schemeClr val="lt2"/>
                </a:solidFill>
              </a:defRPr>
            </a:lvl8pPr>
            <a:lvl9pPr lvl="8" algn="ctr" rtl="0">
              <a:spcBef>
                <a:spcPts val="0"/>
              </a:spcBef>
              <a:spcAft>
                <a:spcPts val="0"/>
              </a:spcAft>
              <a:buClr>
                <a:schemeClr val="lt2"/>
              </a:buClr>
              <a:buSzPts val="3600"/>
              <a:buNone/>
              <a:defRPr sz="3600">
                <a:solidFill>
                  <a:schemeClr val="lt2"/>
                </a:solidFill>
              </a:defRPr>
            </a:lvl9pPr>
          </a:lstStyle>
          <a:p>
            <a:r>
              <a:t>xx%</a:t>
            </a:r>
          </a:p>
        </p:txBody>
      </p:sp>
      <p:sp>
        <p:nvSpPr>
          <p:cNvPr id="53" name="Google Shape;53;p14"/>
          <p:cNvSpPr txBox="1">
            <a:spLocks noGrp="1"/>
          </p:cNvSpPr>
          <p:nvPr>
            <p:ph type="title" idx="8" hasCustomPrompt="1"/>
          </p:nvPr>
        </p:nvSpPr>
        <p:spPr>
          <a:xfrm>
            <a:off x="6028551" y="2360933"/>
            <a:ext cx="2067000" cy="96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2"/>
              </a:buClr>
              <a:buSzPts val="3600"/>
              <a:buNone/>
              <a:defRPr sz="3600">
                <a:solidFill>
                  <a:schemeClr val="lt2"/>
                </a:solidFill>
              </a:defRPr>
            </a:lvl1pPr>
            <a:lvl2pPr lvl="1" algn="ctr" rtl="0">
              <a:spcBef>
                <a:spcPts val="0"/>
              </a:spcBef>
              <a:spcAft>
                <a:spcPts val="0"/>
              </a:spcAft>
              <a:buClr>
                <a:schemeClr val="lt2"/>
              </a:buClr>
              <a:buSzPts val="3600"/>
              <a:buNone/>
              <a:defRPr sz="3600">
                <a:solidFill>
                  <a:schemeClr val="lt2"/>
                </a:solidFill>
              </a:defRPr>
            </a:lvl2pPr>
            <a:lvl3pPr lvl="2" algn="ctr" rtl="0">
              <a:spcBef>
                <a:spcPts val="0"/>
              </a:spcBef>
              <a:spcAft>
                <a:spcPts val="0"/>
              </a:spcAft>
              <a:buClr>
                <a:schemeClr val="lt2"/>
              </a:buClr>
              <a:buSzPts val="3600"/>
              <a:buNone/>
              <a:defRPr sz="3600">
                <a:solidFill>
                  <a:schemeClr val="lt2"/>
                </a:solidFill>
              </a:defRPr>
            </a:lvl3pPr>
            <a:lvl4pPr lvl="3" algn="ctr" rtl="0">
              <a:spcBef>
                <a:spcPts val="0"/>
              </a:spcBef>
              <a:spcAft>
                <a:spcPts val="0"/>
              </a:spcAft>
              <a:buClr>
                <a:schemeClr val="lt2"/>
              </a:buClr>
              <a:buSzPts val="3600"/>
              <a:buNone/>
              <a:defRPr sz="3600">
                <a:solidFill>
                  <a:schemeClr val="lt2"/>
                </a:solidFill>
              </a:defRPr>
            </a:lvl4pPr>
            <a:lvl5pPr lvl="4" algn="ctr" rtl="0">
              <a:spcBef>
                <a:spcPts val="0"/>
              </a:spcBef>
              <a:spcAft>
                <a:spcPts val="0"/>
              </a:spcAft>
              <a:buClr>
                <a:schemeClr val="lt2"/>
              </a:buClr>
              <a:buSzPts val="3600"/>
              <a:buNone/>
              <a:defRPr sz="3600">
                <a:solidFill>
                  <a:schemeClr val="lt2"/>
                </a:solidFill>
              </a:defRPr>
            </a:lvl5pPr>
            <a:lvl6pPr lvl="5" algn="ctr" rtl="0">
              <a:spcBef>
                <a:spcPts val="0"/>
              </a:spcBef>
              <a:spcAft>
                <a:spcPts val="0"/>
              </a:spcAft>
              <a:buClr>
                <a:schemeClr val="lt2"/>
              </a:buClr>
              <a:buSzPts val="3600"/>
              <a:buNone/>
              <a:defRPr sz="3600">
                <a:solidFill>
                  <a:schemeClr val="lt2"/>
                </a:solidFill>
              </a:defRPr>
            </a:lvl6pPr>
            <a:lvl7pPr lvl="6" algn="ctr" rtl="0">
              <a:spcBef>
                <a:spcPts val="0"/>
              </a:spcBef>
              <a:spcAft>
                <a:spcPts val="0"/>
              </a:spcAft>
              <a:buClr>
                <a:schemeClr val="lt2"/>
              </a:buClr>
              <a:buSzPts val="3600"/>
              <a:buNone/>
              <a:defRPr sz="3600">
                <a:solidFill>
                  <a:schemeClr val="lt2"/>
                </a:solidFill>
              </a:defRPr>
            </a:lvl7pPr>
            <a:lvl8pPr lvl="7" algn="ctr" rtl="0">
              <a:spcBef>
                <a:spcPts val="0"/>
              </a:spcBef>
              <a:spcAft>
                <a:spcPts val="0"/>
              </a:spcAft>
              <a:buClr>
                <a:schemeClr val="lt2"/>
              </a:buClr>
              <a:buSzPts val="3600"/>
              <a:buNone/>
              <a:defRPr sz="3600">
                <a:solidFill>
                  <a:schemeClr val="lt2"/>
                </a:solidFill>
              </a:defRPr>
            </a:lvl8pPr>
            <a:lvl9pPr lvl="8" algn="ctr" rtl="0">
              <a:spcBef>
                <a:spcPts val="0"/>
              </a:spcBef>
              <a:spcAft>
                <a:spcPts val="0"/>
              </a:spcAft>
              <a:buClr>
                <a:schemeClr val="lt2"/>
              </a:buClr>
              <a:buSzPts val="3600"/>
              <a:buNone/>
              <a:defRPr sz="3600">
                <a:solidFill>
                  <a:schemeClr val="lt2"/>
                </a:solidFill>
              </a:defRPr>
            </a:lvl9pPr>
          </a:lstStyle>
          <a:p>
            <a:r>
              <a:t>xx%</a:t>
            </a:r>
          </a:p>
        </p:txBody>
      </p:sp>
    </p:spTree>
    <p:extLst>
      <p:ext uri="{BB962C8B-B14F-4D97-AF65-F5344CB8AC3E}">
        <p14:creationId xmlns:p14="http://schemas.microsoft.com/office/powerpoint/2010/main" val="5877878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ig Text">
  <p:cSld name="Big Text">
    <p:spTree>
      <p:nvGrpSpPr>
        <p:cNvPr id="1" name="Shape 54"/>
        <p:cNvGrpSpPr/>
        <p:nvPr/>
      </p:nvGrpSpPr>
      <p:grpSpPr>
        <a:xfrm>
          <a:off x="0" y="0"/>
          <a:ext cx="0" cy="0"/>
          <a:chOff x="0" y="0"/>
          <a:chExt cx="0" cy="0"/>
        </a:xfrm>
      </p:grpSpPr>
      <p:sp>
        <p:nvSpPr>
          <p:cNvPr id="55" name="Google Shape;55;p15"/>
          <p:cNvSpPr txBox="1">
            <a:spLocks noGrp="1"/>
          </p:cNvSpPr>
          <p:nvPr>
            <p:ph type="ctrTitle"/>
          </p:nvPr>
        </p:nvSpPr>
        <p:spPr>
          <a:xfrm>
            <a:off x="4285501" y="3777167"/>
            <a:ext cx="3657300" cy="859600"/>
          </a:xfrm>
          <a:prstGeom prst="rect">
            <a:avLst/>
          </a:prstGeom>
          <a:effectLst>
            <a:outerShdw blurRad="57150" dist="19050" dir="5400000" algn="bl" rotWithShape="0">
              <a:srgbClr val="76A5AF">
                <a:alpha val="88000"/>
              </a:srgbClr>
            </a:outerShdw>
          </a:effectLst>
        </p:spPr>
        <p:txBody>
          <a:bodyPr spcFirstLastPara="1" wrap="square" lIns="91425" tIns="91425" rIns="91425" bIns="91425" anchor="b" anchorCtr="0">
            <a:noAutofit/>
          </a:bodyPr>
          <a:lstStyle>
            <a:lvl1pPr lvl="0" algn="ctr" rtl="0">
              <a:spcBef>
                <a:spcPts val="0"/>
              </a:spcBef>
              <a:spcAft>
                <a:spcPts val="0"/>
              </a:spcAft>
              <a:buClr>
                <a:schemeClr val="lt1"/>
              </a:buClr>
              <a:buSzPts val="6000"/>
              <a:buNone/>
              <a:defRPr sz="6000" b="1">
                <a:solidFill>
                  <a:schemeClr val="lt1"/>
                </a:solidFill>
              </a:defRPr>
            </a:lvl1pPr>
            <a:lvl2pPr lvl="1" algn="ctr" rtl="0">
              <a:spcBef>
                <a:spcPts val="0"/>
              </a:spcBef>
              <a:spcAft>
                <a:spcPts val="0"/>
              </a:spcAft>
              <a:buClr>
                <a:schemeClr val="lt1"/>
              </a:buClr>
              <a:buSzPts val="3600"/>
              <a:buNone/>
              <a:defRPr sz="3600" b="1">
                <a:solidFill>
                  <a:schemeClr val="lt1"/>
                </a:solidFill>
              </a:defRPr>
            </a:lvl2pPr>
            <a:lvl3pPr lvl="2" algn="ctr" rtl="0">
              <a:spcBef>
                <a:spcPts val="0"/>
              </a:spcBef>
              <a:spcAft>
                <a:spcPts val="0"/>
              </a:spcAft>
              <a:buClr>
                <a:schemeClr val="lt1"/>
              </a:buClr>
              <a:buSzPts val="3600"/>
              <a:buNone/>
              <a:defRPr sz="3600" b="1">
                <a:solidFill>
                  <a:schemeClr val="lt1"/>
                </a:solidFill>
              </a:defRPr>
            </a:lvl3pPr>
            <a:lvl4pPr lvl="3" algn="ctr" rtl="0">
              <a:spcBef>
                <a:spcPts val="0"/>
              </a:spcBef>
              <a:spcAft>
                <a:spcPts val="0"/>
              </a:spcAft>
              <a:buClr>
                <a:schemeClr val="lt1"/>
              </a:buClr>
              <a:buSzPts val="3600"/>
              <a:buNone/>
              <a:defRPr sz="3600" b="1">
                <a:solidFill>
                  <a:schemeClr val="lt1"/>
                </a:solidFill>
              </a:defRPr>
            </a:lvl4pPr>
            <a:lvl5pPr lvl="4" algn="ctr" rtl="0">
              <a:spcBef>
                <a:spcPts val="0"/>
              </a:spcBef>
              <a:spcAft>
                <a:spcPts val="0"/>
              </a:spcAft>
              <a:buClr>
                <a:schemeClr val="lt1"/>
              </a:buClr>
              <a:buSzPts val="3600"/>
              <a:buNone/>
              <a:defRPr sz="3600" b="1">
                <a:solidFill>
                  <a:schemeClr val="lt1"/>
                </a:solidFill>
              </a:defRPr>
            </a:lvl5pPr>
            <a:lvl6pPr lvl="5" algn="ctr" rtl="0">
              <a:spcBef>
                <a:spcPts val="0"/>
              </a:spcBef>
              <a:spcAft>
                <a:spcPts val="0"/>
              </a:spcAft>
              <a:buClr>
                <a:schemeClr val="lt1"/>
              </a:buClr>
              <a:buSzPts val="3600"/>
              <a:buNone/>
              <a:defRPr sz="3600" b="1">
                <a:solidFill>
                  <a:schemeClr val="lt1"/>
                </a:solidFill>
              </a:defRPr>
            </a:lvl6pPr>
            <a:lvl7pPr lvl="6" algn="ctr" rtl="0">
              <a:spcBef>
                <a:spcPts val="0"/>
              </a:spcBef>
              <a:spcAft>
                <a:spcPts val="0"/>
              </a:spcAft>
              <a:buClr>
                <a:schemeClr val="lt1"/>
              </a:buClr>
              <a:buSzPts val="3600"/>
              <a:buNone/>
              <a:defRPr sz="3600" b="1">
                <a:solidFill>
                  <a:schemeClr val="lt1"/>
                </a:solidFill>
              </a:defRPr>
            </a:lvl7pPr>
            <a:lvl8pPr lvl="7" algn="ctr" rtl="0">
              <a:spcBef>
                <a:spcPts val="0"/>
              </a:spcBef>
              <a:spcAft>
                <a:spcPts val="0"/>
              </a:spcAft>
              <a:buClr>
                <a:schemeClr val="lt1"/>
              </a:buClr>
              <a:buSzPts val="3600"/>
              <a:buNone/>
              <a:defRPr sz="3600" b="1">
                <a:solidFill>
                  <a:schemeClr val="lt1"/>
                </a:solidFill>
              </a:defRPr>
            </a:lvl8pPr>
            <a:lvl9pPr lvl="8" algn="ctr" rtl="0">
              <a:spcBef>
                <a:spcPts val="0"/>
              </a:spcBef>
              <a:spcAft>
                <a:spcPts val="0"/>
              </a:spcAft>
              <a:buClr>
                <a:schemeClr val="lt1"/>
              </a:buClr>
              <a:buSzPts val="3600"/>
              <a:buNone/>
              <a:defRPr sz="3600" b="1">
                <a:solidFill>
                  <a:schemeClr val="lt1"/>
                </a:solidFill>
              </a:defRPr>
            </a:lvl9pPr>
          </a:lstStyle>
          <a:p>
            <a:r>
              <a:rPr lang="en-US"/>
              <a:t>Click to edit Master title style</a:t>
            </a:r>
            <a:endParaRPr/>
          </a:p>
        </p:txBody>
      </p:sp>
      <p:sp>
        <p:nvSpPr>
          <p:cNvPr id="56" name="Google Shape;56;p15"/>
          <p:cNvSpPr txBox="1">
            <a:spLocks noGrp="1"/>
          </p:cNvSpPr>
          <p:nvPr>
            <p:ph type="subTitle" idx="1"/>
          </p:nvPr>
        </p:nvSpPr>
        <p:spPr>
          <a:xfrm>
            <a:off x="4144051" y="4733133"/>
            <a:ext cx="3940200" cy="61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1"/>
              </a:buClr>
              <a:buSzPts val="1400"/>
              <a:buNone/>
              <a:defRPr sz="1400">
                <a:solidFill>
                  <a:schemeClr val="accent1"/>
                </a:solidFill>
              </a:defRPr>
            </a:lvl1pPr>
            <a:lvl2pPr lvl="1" algn="ctr" rtl="0">
              <a:lnSpc>
                <a:spcPct val="100000"/>
              </a:lnSpc>
              <a:spcBef>
                <a:spcPts val="0"/>
              </a:spcBef>
              <a:spcAft>
                <a:spcPts val="0"/>
              </a:spcAft>
              <a:buClr>
                <a:schemeClr val="lt1"/>
              </a:buClr>
              <a:buSzPts val="1800"/>
              <a:buNone/>
              <a:defRPr sz="1800">
                <a:solidFill>
                  <a:schemeClr val="lt1"/>
                </a:solidFill>
              </a:defRPr>
            </a:lvl2pPr>
            <a:lvl3pPr lvl="2" algn="ctr" rtl="0">
              <a:lnSpc>
                <a:spcPct val="100000"/>
              </a:lnSpc>
              <a:spcBef>
                <a:spcPts val="0"/>
              </a:spcBef>
              <a:spcAft>
                <a:spcPts val="0"/>
              </a:spcAft>
              <a:buClr>
                <a:schemeClr val="lt1"/>
              </a:buClr>
              <a:buSzPts val="1800"/>
              <a:buNone/>
              <a:defRPr sz="1800">
                <a:solidFill>
                  <a:schemeClr val="lt1"/>
                </a:solidFill>
              </a:defRPr>
            </a:lvl3pPr>
            <a:lvl4pPr lvl="3" algn="ctr" rtl="0">
              <a:lnSpc>
                <a:spcPct val="100000"/>
              </a:lnSpc>
              <a:spcBef>
                <a:spcPts val="0"/>
              </a:spcBef>
              <a:spcAft>
                <a:spcPts val="0"/>
              </a:spcAft>
              <a:buClr>
                <a:schemeClr val="lt1"/>
              </a:buClr>
              <a:buSzPts val="1800"/>
              <a:buNone/>
              <a:defRPr sz="1800">
                <a:solidFill>
                  <a:schemeClr val="lt1"/>
                </a:solidFill>
              </a:defRPr>
            </a:lvl4pPr>
            <a:lvl5pPr lvl="4" algn="ctr" rtl="0">
              <a:lnSpc>
                <a:spcPct val="100000"/>
              </a:lnSpc>
              <a:spcBef>
                <a:spcPts val="0"/>
              </a:spcBef>
              <a:spcAft>
                <a:spcPts val="0"/>
              </a:spcAft>
              <a:buClr>
                <a:schemeClr val="lt1"/>
              </a:buClr>
              <a:buSzPts val="1800"/>
              <a:buNone/>
              <a:defRPr sz="1800">
                <a:solidFill>
                  <a:schemeClr val="lt1"/>
                </a:solidFill>
              </a:defRPr>
            </a:lvl5pPr>
            <a:lvl6pPr lvl="5" algn="ctr" rtl="0">
              <a:lnSpc>
                <a:spcPct val="100000"/>
              </a:lnSpc>
              <a:spcBef>
                <a:spcPts val="0"/>
              </a:spcBef>
              <a:spcAft>
                <a:spcPts val="0"/>
              </a:spcAft>
              <a:buClr>
                <a:schemeClr val="lt1"/>
              </a:buClr>
              <a:buSzPts val="1800"/>
              <a:buNone/>
              <a:defRPr sz="1800">
                <a:solidFill>
                  <a:schemeClr val="lt1"/>
                </a:solidFill>
              </a:defRPr>
            </a:lvl6pPr>
            <a:lvl7pPr lvl="6" algn="ctr" rtl="0">
              <a:lnSpc>
                <a:spcPct val="100000"/>
              </a:lnSpc>
              <a:spcBef>
                <a:spcPts val="0"/>
              </a:spcBef>
              <a:spcAft>
                <a:spcPts val="0"/>
              </a:spcAft>
              <a:buClr>
                <a:schemeClr val="lt1"/>
              </a:buClr>
              <a:buSzPts val="1800"/>
              <a:buNone/>
              <a:defRPr sz="1800">
                <a:solidFill>
                  <a:schemeClr val="lt1"/>
                </a:solidFill>
              </a:defRPr>
            </a:lvl7pPr>
            <a:lvl8pPr lvl="7" algn="ctr" rtl="0">
              <a:lnSpc>
                <a:spcPct val="100000"/>
              </a:lnSpc>
              <a:spcBef>
                <a:spcPts val="0"/>
              </a:spcBef>
              <a:spcAft>
                <a:spcPts val="0"/>
              </a:spcAft>
              <a:buClr>
                <a:schemeClr val="lt1"/>
              </a:buClr>
              <a:buSzPts val="1800"/>
              <a:buNone/>
              <a:defRPr sz="1800">
                <a:solidFill>
                  <a:schemeClr val="lt1"/>
                </a:solidFill>
              </a:defRPr>
            </a:lvl8pPr>
            <a:lvl9pPr lvl="8" algn="ctr" rtl="0">
              <a:lnSpc>
                <a:spcPct val="100000"/>
              </a:lnSpc>
              <a:spcBef>
                <a:spcPts val="0"/>
              </a:spcBef>
              <a:spcAft>
                <a:spcPts val="0"/>
              </a:spcAft>
              <a:buClr>
                <a:schemeClr val="lt1"/>
              </a:buClr>
              <a:buSzPts val="1800"/>
              <a:buNone/>
              <a:defRPr sz="1800">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31688450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57"/>
        <p:cNvGrpSpPr/>
        <p:nvPr/>
      </p:nvGrpSpPr>
      <p:grpSpPr>
        <a:xfrm>
          <a:off x="0" y="0"/>
          <a:ext cx="0" cy="0"/>
          <a:chOff x="0" y="0"/>
          <a:chExt cx="0" cy="0"/>
        </a:xfrm>
      </p:grpSpPr>
      <p:sp>
        <p:nvSpPr>
          <p:cNvPr id="58" name="Google Shape;58;p16"/>
          <p:cNvSpPr txBox="1">
            <a:spLocks noGrp="1"/>
          </p:cNvSpPr>
          <p:nvPr>
            <p:ph type="ctrTitle"/>
          </p:nvPr>
        </p:nvSpPr>
        <p:spPr>
          <a:xfrm>
            <a:off x="1850526" y="1543900"/>
            <a:ext cx="5442900" cy="34708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lt1"/>
              </a:buClr>
              <a:buSzPts val="3000"/>
              <a:buNone/>
              <a:defRPr sz="3000" b="1">
                <a:solidFill>
                  <a:schemeClr val="lt1"/>
                </a:solidFill>
              </a:defRPr>
            </a:lvl1pPr>
            <a:lvl2pPr lvl="1" algn="ctr" rtl="0">
              <a:spcBef>
                <a:spcPts val="0"/>
              </a:spcBef>
              <a:spcAft>
                <a:spcPts val="0"/>
              </a:spcAft>
              <a:buClr>
                <a:schemeClr val="lt1"/>
              </a:buClr>
              <a:buSzPts val="3000"/>
              <a:buNone/>
              <a:defRPr sz="3000" b="1">
                <a:solidFill>
                  <a:schemeClr val="lt1"/>
                </a:solidFill>
              </a:defRPr>
            </a:lvl2pPr>
            <a:lvl3pPr lvl="2" algn="ctr" rtl="0">
              <a:spcBef>
                <a:spcPts val="0"/>
              </a:spcBef>
              <a:spcAft>
                <a:spcPts val="0"/>
              </a:spcAft>
              <a:buClr>
                <a:schemeClr val="lt1"/>
              </a:buClr>
              <a:buSzPts val="3000"/>
              <a:buNone/>
              <a:defRPr sz="3000" b="1">
                <a:solidFill>
                  <a:schemeClr val="lt1"/>
                </a:solidFill>
              </a:defRPr>
            </a:lvl3pPr>
            <a:lvl4pPr lvl="3" algn="ctr" rtl="0">
              <a:spcBef>
                <a:spcPts val="0"/>
              </a:spcBef>
              <a:spcAft>
                <a:spcPts val="0"/>
              </a:spcAft>
              <a:buClr>
                <a:schemeClr val="lt1"/>
              </a:buClr>
              <a:buSzPts val="3000"/>
              <a:buNone/>
              <a:defRPr sz="3000" b="1">
                <a:solidFill>
                  <a:schemeClr val="lt1"/>
                </a:solidFill>
              </a:defRPr>
            </a:lvl4pPr>
            <a:lvl5pPr lvl="4" algn="ctr" rtl="0">
              <a:spcBef>
                <a:spcPts val="0"/>
              </a:spcBef>
              <a:spcAft>
                <a:spcPts val="0"/>
              </a:spcAft>
              <a:buClr>
                <a:schemeClr val="lt1"/>
              </a:buClr>
              <a:buSzPts val="3000"/>
              <a:buNone/>
              <a:defRPr sz="3000" b="1">
                <a:solidFill>
                  <a:schemeClr val="lt1"/>
                </a:solidFill>
              </a:defRPr>
            </a:lvl5pPr>
            <a:lvl6pPr lvl="5" algn="ctr" rtl="0">
              <a:spcBef>
                <a:spcPts val="0"/>
              </a:spcBef>
              <a:spcAft>
                <a:spcPts val="0"/>
              </a:spcAft>
              <a:buClr>
                <a:schemeClr val="lt1"/>
              </a:buClr>
              <a:buSzPts val="3000"/>
              <a:buNone/>
              <a:defRPr sz="3000" b="1">
                <a:solidFill>
                  <a:schemeClr val="lt1"/>
                </a:solidFill>
              </a:defRPr>
            </a:lvl6pPr>
            <a:lvl7pPr lvl="6" algn="ctr" rtl="0">
              <a:spcBef>
                <a:spcPts val="0"/>
              </a:spcBef>
              <a:spcAft>
                <a:spcPts val="0"/>
              </a:spcAft>
              <a:buClr>
                <a:schemeClr val="lt1"/>
              </a:buClr>
              <a:buSzPts val="3000"/>
              <a:buNone/>
              <a:defRPr sz="3000" b="1">
                <a:solidFill>
                  <a:schemeClr val="lt1"/>
                </a:solidFill>
              </a:defRPr>
            </a:lvl7pPr>
            <a:lvl8pPr lvl="7" algn="ctr" rtl="0">
              <a:spcBef>
                <a:spcPts val="0"/>
              </a:spcBef>
              <a:spcAft>
                <a:spcPts val="0"/>
              </a:spcAft>
              <a:buClr>
                <a:schemeClr val="lt1"/>
              </a:buClr>
              <a:buSzPts val="3000"/>
              <a:buNone/>
              <a:defRPr sz="3000" b="1">
                <a:solidFill>
                  <a:schemeClr val="lt1"/>
                </a:solidFill>
              </a:defRPr>
            </a:lvl8pPr>
            <a:lvl9pPr lvl="8" algn="ctr" rtl="0">
              <a:spcBef>
                <a:spcPts val="0"/>
              </a:spcBef>
              <a:spcAft>
                <a:spcPts val="0"/>
              </a:spcAft>
              <a:buClr>
                <a:schemeClr val="lt1"/>
              </a:buClr>
              <a:buSzPts val="3000"/>
              <a:buNone/>
              <a:defRPr sz="3000" b="1">
                <a:solidFill>
                  <a:schemeClr val="lt1"/>
                </a:solidFill>
              </a:defRPr>
            </a:lvl9pPr>
          </a:lstStyle>
          <a:p>
            <a:r>
              <a:rPr lang="en-US"/>
              <a:t>Click to edit Master title style</a:t>
            </a:r>
            <a:endParaRPr/>
          </a:p>
        </p:txBody>
      </p:sp>
      <p:sp>
        <p:nvSpPr>
          <p:cNvPr id="59" name="Google Shape;59;p16"/>
          <p:cNvSpPr txBox="1">
            <a:spLocks noGrp="1"/>
          </p:cNvSpPr>
          <p:nvPr>
            <p:ph type="subTitle" idx="1"/>
          </p:nvPr>
        </p:nvSpPr>
        <p:spPr>
          <a:xfrm>
            <a:off x="2481900" y="5260800"/>
            <a:ext cx="4180200" cy="61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1"/>
              </a:buClr>
              <a:buSzPts val="1400"/>
              <a:buNone/>
              <a:defRPr sz="1400">
                <a:solidFill>
                  <a:schemeClr val="accent1"/>
                </a:solidFill>
              </a:defRPr>
            </a:lvl1pPr>
            <a:lvl2pPr lvl="1" algn="ctr" rtl="0">
              <a:lnSpc>
                <a:spcPct val="100000"/>
              </a:lnSpc>
              <a:spcBef>
                <a:spcPts val="0"/>
              </a:spcBef>
              <a:spcAft>
                <a:spcPts val="0"/>
              </a:spcAft>
              <a:buClr>
                <a:schemeClr val="accent1"/>
              </a:buClr>
              <a:buSzPts val="1800"/>
              <a:buNone/>
              <a:defRPr sz="1800">
                <a:solidFill>
                  <a:schemeClr val="accent1"/>
                </a:solidFill>
              </a:defRPr>
            </a:lvl2pPr>
            <a:lvl3pPr lvl="2" algn="ctr" rtl="0">
              <a:lnSpc>
                <a:spcPct val="100000"/>
              </a:lnSpc>
              <a:spcBef>
                <a:spcPts val="0"/>
              </a:spcBef>
              <a:spcAft>
                <a:spcPts val="0"/>
              </a:spcAft>
              <a:buClr>
                <a:schemeClr val="accent1"/>
              </a:buClr>
              <a:buSzPts val="1800"/>
              <a:buNone/>
              <a:defRPr sz="1800">
                <a:solidFill>
                  <a:schemeClr val="accent1"/>
                </a:solidFill>
              </a:defRPr>
            </a:lvl3pPr>
            <a:lvl4pPr lvl="3" algn="ctr" rtl="0">
              <a:lnSpc>
                <a:spcPct val="100000"/>
              </a:lnSpc>
              <a:spcBef>
                <a:spcPts val="0"/>
              </a:spcBef>
              <a:spcAft>
                <a:spcPts val="0"/>
              </a:spcAft>
              <a:buClr>
                <a:schemeClr val="accent1"/>
              </a:buClr>
              <a:buSzPts val="1800"/>
              <a:buNone/>
              <a:defRPr sz="1800">
                <a:solidFill>
                  <a:schemeClr val="accent1"/>
                </a:solidFill>
              </a:defRPr>
            </a:lvl4pPr>
            <a:lvl5pPr lvl="4" algn="ctr" rtl="0">
              <a:lnSpc>
                <a:spcPct val="100000"/>
              </a:lnSpc>
              <a:spcBef>
                <a:spcPts val="0"/>
              </a:spcBef>
              <a:spcAft>
                <a:spcPts val="0"/>
              </a:spcAft>
              <a:buClr>
                <a:schemeClr val="accent1"/>
              </a:buClr>
              <a:buSzPts val="1800"/>
              <a:buNone/>
              <a:defRPr sz="1800">
                <a:solidFill>
                  <a:schemeClr val="accent1"/>
                </a:solidFill>
              </a:defRPr>
            </a:lvl5pPr>
            <a:lvl6pPr lvl="5" algn="ctr" rtl="0">
              <a:lnSpc>
                <a:spcPct val="100000"/>
              </a:lnSpc>
              <a:spcBef>
                <a:spcPts val="0"/>
              </a:spcBef>
              <a:spcAft>
                <a:spcPts val="0"/>
              </a:spcAft>
              <a:buClr>
                <a:schemeClr val="accent1"/>
              </a:buClr>
              <a:buSzPts val="1800"/>
              <a:buNone/>
              <a:defRPr sz="1800">
                <a:solidFill>
                  <a:schemeClr val="accent1"/>
                </a:solidFill>
              </a:defRPr>
            </a:lvl6pPr>
            <a:lvl7pPr lvl="6" algn="ctr" rtl="0">
              <a:lnSpc>
                <a:spcPct val="100000"/>
              </a:lnSpc>
              <a:spcBef>
                <a:spcPts val="0"/>
              </a:spcBef>
              <a:spcAft>
                <a:spcPts val="0"/>
              </a:spcAft>
              <a:buClr>
                <a:schemeClr val="accent1"/>
              </a:buClr>
              <a:buSzPts val="1800"/>
              <a:buNone/>
              <a:defRPr sz="1800">
                <a:solidFill>
                  <a:schemeClr val="accent1"/>
                </a:solidFill>
              </a:defRPr>
            </a:lvl7pPr>
            <a:lvl8pPr lvl="7" algn="ctr" rtl="0">
              <a:lnSpc>
                <a:spcPct val="100000"/>
              </a:lnSpc>
              <a:spcBef>
                <a:spcPts val="0"/>
              </a:spcBef>
              <a:spcAft>
                <a:spcPts val="0"/>
              </a:spcAft>
              <a:buClr>
                <a:schemeClr val="accent1"/>
              </a:buClr>
              <a:buSzPts val="1800"/>
              <a:buNone/>
              <a:defRPr sz="1800">
                <a:solidFill>
                  <a:schemeClr val="accent1"/>
                </a:solidFill>
              </a:defRPr>
            </a:lvl8pPr>
            <a:lvl9pPr lvl="8" algn="ctr" rtl="0">
              <a:lnSpc>
                <a:spcPct val="100000"/>
              </a:lnSpc>
              <a:spcBef>
                <a:spcPts val="0"/>
              </a:spcBef>
              <a:spcAft>
                <a:spcPts val="0"/>
              </a:spcAft>
              <a:buClr>
                <a:schemeClr val="accent1"/>
              </a:buClr>
              <a:buSzPts val="1800"/>
              <a:buNone/>
              <a:defRPr sz="1800">
                <a:solidFill>
                  <a:schemeClr val="accent1"/>
                </a:solidFill>
              </a:defRPr>
            </a:lvl9pPr>
          </a:lstStyle>
          <a:p>
            <a:r>
              <a:rPr lang="en-US"/>
              <a:t>Click to edit Master subtitle style</a:t>
            </a:r>
            <a:endParaRPr/>
          </a:p>
        </p:txBody>
      </p:sp>
    </p:spTree>
    <p:extLst>
      <p:ext uri="{BB962C8B-B14F-4D97-AF65-F5344CB8AC3E}">
        <p14:creationId xmlns:p14="http://schemas.microsoft.com/office/powerpoint/2010/main" val="20067081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 Two Columns">
  <p:cSld name="Title + Two Columns">
    <p:spTree>
      <p:nvGrpSpPr>
        <p:cNvPr id="1" name="Shape 60"/>
        <p:cNvGrpSpPr/>
        <p:nvPr/>
      </p:nvGrpSpPr>
      <p:grpSpPr>
        <a:xfrm>
          <a:off x="0" y="0"/>
          <a:ext cx="0" cy="0"/>
          <a:chOff x="0" y="0"/>
          <a:chExt cx="0" cy="0"/>
        </a:xfrm>
      </p:grpSpPr>
      <p:sp>
        <p:nvSpPr>
          <p:cNvPr id="61" name="Google Shape;61;p17"/>
          <p:cNvSpPr txBox="1">
            <a:spLocks noGrp="1"/>
          </p:cNvSpPr>
          <p:nvPr>
            <p:ph type="title"/>
          </p:nvPr>
        </p:nvSpPr>
        <p:spPr>
          <a:xfrm>
            <a:off x="1937339" y="3284233"/>
            <a:ext cx="23901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62" name="Google Shape;62;p17"/>
          <p:cNvSpPr txBox="1">
            <a:spLocks noGrp="1"/>
          </p:cNvSpPr>
          <p:nvPr>
            <p:ph type="subTitle" idx="1"/>
          </p:nvPr>
        </p:nvSpPr>
        <p:spPr>
          <a:xfrm>
            <a:off x="1937339" y="4197433"/>
            <a:ext cx="23901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63" name="Google Shape;63;p17"/>
          <p:cNvSpPr txBox="1">
            <a:spLocks noGrp="1"/>
          </p:cNvSpPr>
          <p:nvPr>
            <p:ph type="title" idx="2"/>
          </p:nvPr>
        </p:nvSpPr>
        <p:spPr>
          <a:xfrm>
            <a:off x="4816563" y="3284233"/>
            <a:ext cx="23901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64" name="Google Shape;64;p17"/>
          <p:cNvSpPr txBox="1">
            <a:spLocks noGrp="1"/>
          </p:cNvSpPr>
          <p:nvPr>
            <p:ph type="subTitle" idx="3"/>
          </p:nvPr>
        </p:nvSpPr>
        <p:spPr>
          <a:xfrm>
            <a:off x="4816563" y="4197433"/>
            <a:ext cx="23901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65" name="Google Shape;65;p17"/>
          <p:cNvSpPr txBox="1">
            <a:spLocks noGrp="1"/>
          </p:cNvSpPr>
          <p:nvPr>
            <p:ph type="title" idx="4"/>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30110626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 Three Columns ">
  <p:cSld name="Title + Three Columns ">
    <p:spTree>
      <p:nvGrpSpPr>
        <p:cNvPr id="1" name="Shape 66"/>
        <p:cNvGrpSpPr/>
        <p:nvPr/>
      </p:nvGrpSpPr>
      <p:grpSpPr>
        <a:xfrm>
          <a:off x="0" y="0"/>
          <a:ext cx="0" cy="0"/>
          <a:chOff x="0" y="0"/>
          <a:chExt cx="0" cy="0"/>
        </a:xfrm>
      </p:grpSpPr>
      <p:sp>
        <p:nvSpPr>
          <p:cNvPr id="67" name="Google Shape;67;p18"/>
          <p:cNvSpPr txBox="1">
            <a:spLocks noGrp="1"/>
          </p:cNvSpPr>
          <p:nvPr>
            <p:ph type="title"/>
          </p:nvPr>
        </p:nvSpPr>
        <p:spPr>
          <a:xfrm>
            <a:off x="3538497" y="3690633"/>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68" name="Google Shape;68;p18"/>
          <p:cNvSpPr txBox="1">
            <a:spLocks noGrp="1"/>
          </p:cNvSpPr>
          <p:nvPr>
            <p:ph type="subTitle" idx="1"/>
          </p:nvPr>
        </p:nvSpPr>
        <p:spPr>
          <a:xfrm>
            <a:off x="3538497" y="4603833"/>
            <a:ext cx="20670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69" name="Google Shape;69;p18"/>
          <p:cNvSpPr txBox="1">
            <a:spLocks noGrp="1"/>
          </p:cNvSpPr>
          <p:nvPr>
            <p:ph type="title" idx="2"/>
          </p:nvPr>
        </p:nvSpPr>
        <p:spPr>
          <a:xfrm>
            <a:off x="6028553" y="3690633"/>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70" name="Google Shape;70;p18"/>
          <p:cNvSpPr txBox="1">
            <a:spLocks noGrp="1"/>
          </p:cNvSpPr>
          <p:nvPr>
            <p:ph type="subTitle" idx="3"/>
          </p:nvPr>
        </p:nvSpPr>
        <p:spPr>
          <a:xfrm>
            <a:off x="6028553" y="4603833"/>
            <a:ext cx="20670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71" name="Google Shape;71;p18"/>
          <p:cNvSpPr txBox="1">
            <a:spLocks noGrp="1"/>
          </p:cNvSpPr>
          <p:nvPr>
            <p:ph type="title" idx="4"/>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72" name="Google Shape;72;p18"/>
          <p:cNvSpPr txBox="1">
            <a:spLocks noGrp="1"/>
          </p:cNvSpPr>
          <p:nvPr>
            <p:ph type="title" idx="5"/>
          </p:nvPr>
        </p:nvSpPr>
        <p:spPr>
          <a:xfrm>
            <a:off x="1048447" y="3690633"/>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73" name="Google Shape;73;p18"/>
          <p:cNvSpPr txBox="1">
            <a:spLocks noGrp="1"/>
          </p:cNvSpPr>
          <p:nvPr>
            <p:ph type="subTitle" idx="6"/>
          </p:nvPr>
        </p:nvSpPr>
        <p:spPr>
          <a:xfrm>
            <a:off x="1048447" y="4603833"/>
            <a:ext cx="20670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14522120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ig text">
  <p:cSld name="1_Big text">
    <p:spTree>
      <p:nvGrpSpPr>
        <p:cNvPr id="1" name="Shape 74"/>
        <p:cNvGrpSpPr/>
        <p:nvPr/>
      </p:nvGrpSpPr>
      <p:grpSpPr>
        <a:xfrm>
          <a:off x="0" y="0"/>
          <a:ext cx="0" cy="0"/>
          <a:chOff x="0" y="0"/>
          <a:chExt cx="0" cy="0"/>
        </a:xfrm>
      </p:grpSpPr>
      <p:sp>
        <p:nvSpPr>
          <p:cNvPr id="75" name="Google Shape;75;p19"/>
          <p:cNvSpPr txBox="1">
            <a:spLocks noGrp="1"/>
          </p:cNvSpPr>
          <p:nvPr>
            <p:ph type="ctrTitle"/>
          </p:nvPr>
        </p:nvSpPr>
        <p:spPr>
          <a:xfrm>
            <a:off x="1273500" y="1825333"/>
            <a:ext cx="6597000" cy="28132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lt1"/>
              </a:buClr>
              <a:buSzPts val="4500"/>
              <a:buNone/>
              <a:defRPr sz="4500" b="1">
                <a:solidFill>
                  <a:schemeClr val="lt1"/>
                </a:solidFill>
              </a:defRPr>
            </a:lvl1pPr>
            <a:lvl2pPr lvl="1" algn="ctr" rtl="0">
              <a:spcBef>
                <a:spcPts val="0"/>
              </a:spcBef>
              <a:spcAft>
                <a:spcPts val="0"/>
              </a:spcAft>
              <a:buClr>
                <a:schemeClr val="lt1"/>
              </a:buClr>
              <a:buSzPts val="3600"/>
              <a:buNone/>
              <a:defRPr sz="3600" b="1">
                <a:solidFill>
                  <a:schemeClr val="lt1"/>
                </a:solidFill>
              </a:defRPr>
            </a:lvl2pPr>
            <a:lvl3pPr lvl="2" algn="ctr" rtl="0">
              <a:spcBef>
                <a:spcPts val="0"/>
              </a:spcBef>
              <a:spcAft>
                <a:spcPts val="0"/>
              </a:spcAft>
              <a:buClr>
                <a:schemeClr val="lt1"/>
              </a:buClr>
              <a:buSzPts val="3600"/>
              <a:buNone/>
              <a:defRPr sz="3600" b="1">
                <a:solidFill>
                  <a:schemeClr val="lt1"/>
                </a:solidFill>
              </a:defRPr>
            </a:lvl3pPr>
            <a:lvl4pPr lvl="3" algn="ctr" rtl="0">
              <a:spcBef>
                <a:spcPts val="0"/>
              </a:spcBef>
              <a:spcAft>
                <a:spcPts val="0"/>
              </a:spcAft>
              <a:buClr>
                <a:schemeClr val="lt1"/>
              </a:buClr>
              <a:buSzPts val="3600"/>
              <a:buNone/>
              <a:defRPr sz="3600" b="1">
                <a:solidFill>
                  <a:schemeClr val="lt1"/>
                </a:solidFill>
              </a:defRPr>
            </a:lvl4pPr>
            <a:lvl5pPr lvl="4" algn="ctr" rtl="0">
              <a:spcBef>
                <a:spcPts val="0"/>
              </a:spcBef>
              <a:spcAft>
                <a:spcPts val="0"/>
              </a:spcAft>
              <a:buClr>
                <a:schemeClr val="lt1"/>
              </a:buClr>
              <a:buSzPts val="3600"/>
              <a:buNone/>
              <a:defRPr sz="3600" b="1">
                <a:solidFill>
                  <a:schemeClr val="lt1"/>
                </a:solidFill>
              </a:defRPr>
            </a:lvl5pPr>
            <a:lvl6pPr lvl="5" algn="ctr" rtl="0">
              <a:spcBef>
                <a:spcPts val="0"/>
              </a:spcBef>
              <a:spcAft>
                <a:spcPts val="0"/>
              </a:spcAft>
              <a:buClr>
                <a:schemeClr val="lt1"/>
              </a:buClr>
              <a:buSzPts val="3600"/>
              <a:buNone/>
              <a:defRPr sz="3600" b="1">
                <a:solidFill>
                  <a:schemeClr val="lt1"/>
                </a:solidFill>
              </a:defRPr>
            </a:lvl6pPr>
            <a:lvl7pPr lvl="6" algn="ctr" rtl="0">
              <a:spcBef>
                <a:spcPts val="0"/>
              </a:spcBef>
              <a:spcAft>
                <a:spcPts val="0"/>
              </a:spcAft>
              <a:buClr>
                <a:schemeClr val="lt1"/>
              </a:buClr>
              <a:buSzPts val="3600"/>
              <a:buNone/>
              <a:defRPr sz="3600" b="1">
                <a:solidFill>
                  <a:schemeClr val="lt1"/>
                </a:solidFill>
              </a:defRPr>
            </a:lvl7pPr>
            <a:lvl8pPr lvl="7" algn="ctr" rtl="0">
              <a:spcBef>
                <a:spcPts val="0"/>
              </a:spcBef>
              <a:spcAft>
                <a:spcPts val="0"/>
              </a:spcAft>
              <a:buClr>
                <a:schemeClr val="lt1"/>
              </a:buClr>
              <a:buSzPts val="3600"/>
              <a:buNone/>
              <a:defRPr sz="3600" b="1">
                <a:solidFill>
                  <a:schemeClr val="lt1"/>
                </a:solidFill>
              </a:defRPr>
            </a:lvl8pPr>
            <a:lvl9pPr lvl="8" algn="ctr" rtl="0">
              <a:spcBef>
                <a:spcPts val="0"/>
              </a:spcBef>
              <a:spcAft>
                <a:spcPts val="0"/>
              </a:spcAft>
              <a:buClr>
                <a:schemeClr val="lt1"/>
              </a:buClr>
              <a:buSzPts val="3600"/>
              <a:buNone/>
              <a:defRPr sz="3600" b="1">
                <a:solidFill>
                  <a:schemeClr val="lt1"/>
                </a:solidFill>
              </a:defRPr>
            </a:lvl9pPr>
          </a:lstStyle>
          <a:p>
            <a:r>
              <a:rPr lang="en-US"/>
              <a:t>Click to edit Master title style</a:t>
            </a:r>
            <a:endParaRPr/>
          </a:p>
        </p:txBody>
      </p:sp>
      <p:sp>
        <p:nvSpPr>
          <p:cNvPr id="76" name="Google Shape;76;p19"/>
          <p:cNvSpPr txBox="1">
            <a:spLocks noGrp="1"/>
          </p:cNvSpPr>
          <p:nvPr>
            <p:ph type="subTitle" idx="1"/>
          </p:nvPr>
        </p:nvSpPr>
        <p:spPr>
          <a:xfrm>
            <a:off x="2481900" y="3359367"/>
            <a:ext cx="4180200" cy="61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1"/>
              </a:buClr>
              <a:buSzPts val="1400"/>
              <a:buNone/>
              <a:defRPr sz="1400">
                <a:solidFill>
                  <a:schemeClr val="accent1"/>
                </a:solidFill>
              </a:defRPr>
            </a:lvl1pPr>
            <a:lvl2pPr lvl="1" algn="ctr" rtl="0">
              <a:lnSpc>
                <a:spcPct val="100000"/>
              </a:lnSpc>
              <a:spcBef>
                <a:spcPts val="0"/>
              </a:spcBef>
              <a:spcAft>
                <a:spcPts val="0"/>
              </a:spcAft>
              <a:buClr>
                <a:schemeClr val="accent1"/>
              </a:buClr>
              <a:buSzPts val="1800"/>
              <a:buNone/>
              <a:defRPr sz="1800">
                <a:solidFill>
                  <a:schemeClr val="accent1"/>
                </a:solidFill>
              </a:defRPr>
            </a:lvl2pPr>
            <a:lvl3pPr lvl="2" algn="ctr" rtl="0">
              <a:lnSpc>
                <a:spcPct val="100000"/>
              </a:lnSpc>
              <a:spcBef>
                <a:spcPts val="0"/>
              </a:spcBef>
              <a:spcAft>
                <a:spcPts val="0"/>
              </a:spcAft>
              <a:buClr>
                <a:schemeClr val="accent1"/>
              </a:buClr>
              <a:buSzPts val="1800"/>
              <a:buNone/>
              <a:defRPr sz="1800">
                <a:solidFill>
                  <a:schemeClr val="accent1"/>
                </a:solidFill>
              </a:defRPr>
            </a:lvl3pPr>
            <a:lvl4pPr lvl="3" algn="ctr" rtl="0">
              <a:lnSpc>
                <a:spcPct val="100000"/>
              </a:lnSpc>
              <a:spcBef>
                <a:spcPts val="0"/>
              </a:spcBef>
              <a:spcAft>
                <a:spcPts val="0"/>
              </a:spcAft>
              <a:buClr>
                <a:schemeClr val="accent1"/>
              </a:buClr>
              <a:buSzPts val="1800"/>
              <a:buNone/>
              <a:defRPr sz="1800">
                <a:solidFill>
                  <a:schemeClr val="accent1"/>
                </a:solidFill>
              </a:defRPr>
            </a:lvl4pPr>
            <a:lvl5pPr lvl="4" algn="ctr" rtl="0">
              <a:lnSpc>
                <a:spcPct val="100000"/>
              </a:lnSpc>
              <a:spcBef>
                <a:spcPts val="0"/>
              </a:spcBef>
              <a:spcAft>
                <a:spcPts val="0"/>
              </a:spcAft>
              <a:buClr>
                <a:schemeClr val="accent1"/>
              </a:buClr>
              <a:buSzPts val="1800"/>
              <a:buNone/>
              <a:defRPr sz="1800">
                <a:solidFill>
                  <a:schemeClr val="accent1"/>
                </a:solidFill>
              </a:defRPr>
            </a:lvl5pPr>
            <a:lvl6pPr lvl="5" algn="ctr" rtl="0">
              <a:lnSpc>
                <a:spcPct val="100000"/>
              </a:lnSpc>
              <a:spcBef>
                <a:spcPts val="0"/>
              </a:spcBef>
              <a:spcAft>
                <a:spcPts val="0"/>
              </a:spcAft>
              <a:buClr>
                <a:schemeClr val="accent1"/>
              </a:buClr>
              <a:buSzPts val="1800"/>
              <a:buNone/>
              <a:defRPr sz="1800">
                <a:solidFill>
                  <a:schemeClr val="accent1"/>
                </a:solidFill>
              </a:defRPr>
            </a:lvl6pPr>
            <a:lvl7pPr lvl="6" algn="ctr" rtl="0">
              <a:lnSpc>
                <a:spcPct val="100000"/>
              </a:lnSpc>
              <a:spcBef>
                <a:spcPts val="0"/>
              </a:spcBef>
              <a:spcAft>
                <a:spcPts val="0"/>
              </a:spcAft>
              <a:buClr>
                <a:schemeClr val="accent1"/>
              </a:buClr>
              <a:buSzPts val="1800"/>
              <a:buNone/>
              <a:defRPr sz="1800">
                <a:solidFill>
                  <a:schemeClr val="accent1"/>
                </a:solidFill>
              </a:defRPr>
            </a:lvl7pPr>
            <a:lvl8pPr lvl="7" algn="ctr" rtl="0">
              <a:lnSpc>
                <a:spcPct val="100000"/>
              </a:lnSpc>
              <a:spcBef>
                <a:spcPts val="0"/>
              </a:spcBef>
              <a:spcAft>
                <a:spcPts val="0"/>
              </a:spcAft>
              <a:buClr>
                <a:schemeClr val="accent1"/>
              </a:buClr>
              <a:buSzPts val="1800"/>
              <a:buNone/>
              <a:defRPr sz="1800">
                <a:solidFill>
                  <a:schemeClr val="accent1"/>
                </a:solidFill>
              </a:defRPr>
            </a:lvl8pPr>
            <a:lvl9pPr lvl="8" algn="ctr" rtl="0">
              <a:lnSpc>
                <a:spcPct val="100000"/>
              </a:lnSpc>
              <a:spcBef>
                <a:spcPts val="0"/>
              </a:spcBef>
              <a:spcAft>
                <a:spcPts val="0"/>
              </a:spcAft>
              <a:buClr>
                <a:schemeClr val="accent1"/>
              </a:buClr>
              <a:buSzPts val="1800"/>
              <a:buNone/>
              <a:defRPr sz="1800">
                <a:solidFill>
                  <a:schemeClr val="accent1"/>
                </a:solidFill>
              </a:defRPr>
            </a:lvl9pPr>
          </a:lstStyle>
          <a:p>
            <a:r>
              <a:rPr lang="en-US"/>
              <a:t>Click to edit Master subtitle style</a:t>
            </a:r>
            <a:endParaRPr/>
          </a:p>
        </p:txBody>
      </p:sp>
    </p:spTree>
    <p:extLst>
      <p:ext uri="{BB962C8B-B14F-4D97-AF65-F5344CB8AC3E}">
        <p14:creationId xmlns:p14="http://schemas.microsoft.com/office/powerpoint/2010/main" val="34085520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 Design">
  <p:cSld name="Title + Design">
    <p:spTree>
      <p:nvGrpSpPr>
        <p:cNvPr id="1" name="Shape 77"/>
        <p:cNvGrpSpPr/>
        <p:nvPr/>
      </p:nvGrpSpPr>
      <p:grpSpPr>
        <a:xfrm>
          <a:off x="0" y="0"/>
          <a:ext cx="0" cy="0"/>
          <a:chOff x="0" y="0"/>
          <a:chExt cx="0" cy="0"/>
        </a:xfrm>
      </p:grpSpPr>
      <p:sp>
        <p:nvSpPr>
          <p:cNvPr id="78" name="Google Shape;78;p20"/>
          <p:cNvSpPr txBox="1">
            <a:spLocks noGrp="1"/>
          </p:cNvSpPr>
          <p:nvPr>
            <p:ph type="title"/>
          </p:nvPr>
        </p:nvSpPr>
        <p:spPr>
          <a:xfrm>
            <a:off x="938500" y="593367"/>
            <a:ext cx="47022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589780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3762671" y="4237000"/>
            <a:ext cx="3068700" cy="798400"/>
          </a:xfrm>
          <a:prstGeom prst="rect">
            <a:avLst/>
          </a:prstGeom>
        </p:spPr>
        <p:txBody>
          <a:bodyPr spcFirstLastPara="1" wrap="square" lIns="91425" tIns="91425" rIns="91425" bIns="91425" anchor="b"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r>
              <a:rPr lang="en-US"/>
              <a:t>Click to edit Master title style</a:t>
            </a:r>
            <a:endParaRPr/>
          </a:p>
        </p:txBody>
      </p:sp>
      <p:sp>
        <p:nvSpPr>
          <p:cNvPr id="13" name="Google Shape;13;p3"/>
          <p:cNvSpPr txBox="1">
            <a:spLocks noGrp="1"/>
          </p:cNvSpPr>
          <p:nvPr>
            <p:ph type="title" idx="2" hasCustomPrompt="1"/>
          </p:nvPr>
        </p:nvSpPr>
        <p:spPr>
          <a:xfrm>
            <a:off x="1048271" y="4383333"/>
            <a:ext cx="2412900" cy="1242000"/>
          </a:xfrm>
          <a:prstGeom prst="rect">
            <a:avLst/>
          </a:prstGeom>
          <a:effectLst>
            <a:outerShdw blurRad="114300" dist="28575" dir="6360000" algn="bl" rotWithShape="0">
              <a:schemeClr val="accent1">
                <a:alpha val="50000"/>
              </a:schemeClr>
            </a:outerShdw>
          </a:effectLst>
        </p:spPr>
        <p:txBody>
          <a:bodyPr spcFirstLastPara="1" wrap="square" lIns="91425" tIns="91425" rIns="91425" bIns="91425" anchor="ctr" anchorCtr="0">
            <a:noAutofit/>
          </a:bodyPr>
          <a:lstStyle>
            <a:lvl1pPr lvl="0" algn="r" rtl="0">
              <a:spcBef>
                <a:spcPts val="0"/>
              </a:spcBef>
              <a:spcAft>
                <a:spcPts val="0"/>
              </a:spcAft>
              <a:buClr>
                <a:schemeClr val="lt1"/>
              </a:buClr>
              <a:buSzPts val="6000"/>
              <a:buNone/>
              <a:defRPr sz="6000">
                <a:solidFill>
                  <a:schemeClr val="lt1"/>
                </a:solidFill>
              </a:defRPr>
            </a:lvl1pPr>
            <a:lvl2pPr lvl="1" algn="ctr" rtl="0">
              <a:spcBef>
                <a:spcPts val="0"/>
              </a:spcBef>
              <a:spcAft>
                <a:spcPts val="0"/>
              </a:spcAft>
              <a:buClr>
                <a:schemeClr val="lt1"/>
              </a:buClr>
              <a:buSzPts val="7200"/>
              <a:buNone/>
              <a:defRPr sz="7200">
                <a:solidFill>
                  <a:schemeClr val="lt1"/>
                </a:solidFill>
              </a:defRPr>
            </a:lvl2pPr>
            <a:lvl3pPr lvl="2" algn="ctr" rtl="0">
              <a:spcBef>
                <a:spcPts val="0"/>
              </a:spcBef>
              <a:spcAft>
                <a:spcPts val="0"/>
              </a:spcAft>
              <a:buClr>
                <a:schemeClr val="lt1"/>
              </a:buClr>
              <a:buSzPts val="7200"/>
              <a:buNone/>
              <a:defRPr sz="7200">
                <a:solidFill>
                  <a:schemeClr val="lt1"/>
                </a:solidFill>
              </a:defRPr>
            </a:lvl3pPr>
            <a:lvl4pPr lvl="3" algn="ctr" rtl="0">
              <a:spcBef>
                <a:spcPts val="0"/>
              </a:spcBef>
              <a:spcAft>
                <a:spcPts val="0"/>
              </a:spcAft>
              <a:buClr>
                <a:schemeClr val="lt1"/>
              </a:buClr>
              <a:buSzPts val="7200"/>
              <a:buNone/>
              <a:defRPr sz="7200">
                <a:solidFill>
                  <a:schemeClr val="lt1"/>
                </a:solidFill>
              </a:defRPr>
            </a:lvl4pPr>
            <a:lvl5pPr lvl="4" algn="ctr" rtl="0">
              <a:spcBef>
                <a:spcPts val="0"/>
              </a:spcBef>
              <a:spcAft>
                <a:spcPts val="0"/>
              </a:spcAft>
              <a:buClr>
                <a:schemeClr val="lt1"/>
              </a:buClr>
              <a:buSzPts val="7200"/>
              <a:buNone/>
              <a:defRPr sz="7200">
                <a:solidFill>
                  <a:schemeClr val="lt1"/>
                </a:solidFill>
              </a:defRPr>
            </a:lvl5pPr>
            <a:lvl6pPr lvl="5" algn="ctr" rtl="0">
              <a:spcBef>
                <a:spcPts val="0"/>
              </a:spcBef>
              <a:spcAft>
                <a:spcPts val="0"/>
              </a:spcAft>
              <a:buClr>
                <a:schemeClr val="lt1"/>
              </a:buClr>
              <a:buSzPts val="7200"/>
              <a:buNone/>
              <a:defRPr sz="7200">
                <a:solidFill>
                  <a:schemeClr val="lt1"/>
                </a:solidFill>
              </a:defRPr>
            </a:lvl6pPr>
            <a:lvl7pPr lvl="6" algn="ctr" rtl="0">
              <a:spcBef>
                <a:spcPts val="0"/>
              </a:spcBef>
              <a:spcAft>
                <a:spcPts val="0"/>
              </a:spcAft>
              <a:buClr>
                <a:schemeClr val="lt1"/>
              </a:buClr>
              <a:buSzPts val="7200"/>
              <a:buNone/>
              <a:defRPr sz="7200">
                <a:solidFill>
                  <a:schemeClr val="lt1"/>
                </a:solidFill>
              </a:defRPr>
            </a:lvl7pPr>
            <a:lvl8pPr lvl="7" algn="ctr" rtl="0">
              <a:spcBef>
                <a:spcPts val="0"/>
              </a:spcBef>
              <a:spcAft>
                <a:spcPts val="0"/>
              </a:spcAft>
              <a:buClr>
                <a:schemeClr val="lt1"/>
              </a:buClr>
              <a:buSzPts val="7200"/>
              <a:buNone/>
              <a:defRPr sz="7200">
                <a:solidFill>
                  <a:schemeClr val="lt1"/>
                </a:solidFill>
              </a:defRPr>
            </a:lvl8pPr>
            <a:lvl9pPr lvl="8" algn="ctr" rtl="0">
              <a:spcBef>
                <a:spcPts val="0"/>
              </a:spcBef>
              <a:spcAft>
                <a:spcPts val="0"/>
              </a:spcAft>
              <a:buClr>
                <a:schemeClr val="lt1"/>
              </a:buClr>
              <a:buSzPts val="7200"/>
              <a:buNone/>
              <a:defRPr sz="7200">
                <a:solidFill>
                  <a:schemeClr val="lt1"/>
                </a:solidFill>
              </a:defRPr>
            </a:lvl9pPr>
          </a:lstStyle>
          <a:p>
            <a:r>
              <a:t>xx%</a:t>
            </a:r>
          </a:p>
        </p:txBody>
      </p:sp>
      <p:sp>
        <p:nvSpPr>
          <p:cNvPr id="14" name="Google Shape;14;p3"/>
          <p:cNvSpPr txBox="1">
            <a:spLocks noGrp="1"/>
          </p:cNvSpPr>
          <p:nvPr>
            <p:ph type="subTitle" idx="1"/>
          </p:nvPr>
        </p:nvSpPr>
        <p:spPr>
          <a:xfrm>
            <a:off x="3762671" y="4960867"/>
            <a:ext cx="3068700" cy="619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accent1"/>
              </a:buClr>
              <a:buSzPts val="1400"/>
              <a:buNone/>
              <a:defRPr sz="1400">
                <a:solidFill>
                  <a:schemeClr val="accent1"/>
                </a:solidFill>
              </a:defRPr>
            </a:lvl1pPr>
            <a:lvl2pPr lvl="1" rtl="0">
              <a:lnSpc>
                <a:spcPct val="100000"/>
              </a:lnSpc>
              <a:spcBef>
                <a:spcPts val="0"/>
              </a:spcBef>
              <a:spcAft>
                <a:spcPts val="0"/>
              </a:spcAft>
              <a:buClr>
                <a:schemeClr val="accent1"/>
              </a:buClr>
              <a:buSzPts val="1400"/>
              <a:buNone/>
              <a:defRPr>
                <a:solidFill>
                  <a:schemeClr val="accent1"/>
                </a:solidFill>
              </a:defRPr>
            </a:lvl2pPr>
            <a:lvl3pPr lvl="2" rtl="0">
              <a:lnSpc>
                <a:spcPct val="100000"/>
              </a:lnSpc>
              <a:spcBef>
                <a:spcPts val="0"/>
              </a:spcBef>
              <a:spcAft>
                <a:spcPts val="0"/>
              </a:spcAft>
              <a:buClr>
                <a:schemeClr val="accent1"/>
              </a:buClr>
              <a:buSzPts val="1400"/>
              <a:buNone/>
              <a:defRPr>
                <a:solidFill>
                  <a:schemeClr val="accent1"/>
                </a:solidFill>
              </a:defRPr>
            </a:lvl3pPr>
            <a:lvl4pPr lvl="3" rtl="0">
              <a:lnSpc>
                <a:spcPct val="100000"/>
              </a:lnSpc>
              <a:spcBef>
                <a:spcPts val="0"/>
              </a:spcBef>
              <a:spcAft>
                <a:spcPts val="0"/>
              </a:spcAft>
              <a:buClr>
                <a:schemeClr val="accent1"/>
              </a:buClr>
              <a:buSzPts val="1400"/>
              <a:buNone/>
              <a:defRPr>
                <a:solidFill>
                  <a:schemeClr val="accent1"/>
                </a:solidFill>
              </a:defRPr>
            </a:lvl4pPr>
            <a:lvl5pPr lvl="4" rtl="0">
              <a:lnSpc>
                <a:spcPct val="100000"/>
              </a:lnSpc>
              <a:spcBef>
                <a:spcPts val="0"/>
              </a:spcBef>
              <a:spcAft>
                <a:spcPts val="0"/>
              </a:spcAft>
              <a:buClr>
                <a:schemeClr val="accent1"/>
              </a:buClr>
              <a:buSzPts val="1400"/>
              <a:buNone/>
              <a:defRPr>
                <a:solidFill>
                  <a:schemeClr val="accent1"/>
                </a:solidFill>
              </a:defRPr>
            </a:lvl5pPr>
            <a:lvl6pPr lvl="5" rtl="0">
              <a:lnSpc>
                <a:spcPct val="100000"/>
              </a:lnSpc>
              <a:spcBef>
                <a:spcPts val="0"/>
              </a:spcBef>
              <a:spcAft>
                <a:spcPts val="0"/>
              </a:spcAft>
              <a:buClr>
                <a:schemeClr val="accent1"/>
              </a:buClr>
              <a:buSzPts val="1400"/>
              <a:buNone/>
              <a:defRPr>
                <a:solidFill>
                  <a:schemeClr val="accent1"/>
                </a:solidFill>
              </a:defRPr>
            </a:lvl6pPr>
            <a:lvl7pPr lvl="6" rtl="0">
              <a:lnSpc>
                <a:spcPct val="100000"/>
              </a:lnSpc>
              <a:spcBef>
                <a:spcPts val="0"/>
              </a:spcBef>
              <a:spcAft>
                <a:spcPts val="0"/>
              </a:spcAft>
              <a:buClr>
                <a:schemeClr val="accent1"/>
              </a:buClr>
              <a:buSzPts val="1400"/>
              <a:buNone/>
              <a:defRPr>
                <a:solidFill>
                  <a:schemeClr val="accent1"/>
                </a:solidFill>
              </a:defRPr>
            </a:lvl7pPr>
            <a:lvl8pPr lvl="7" rtl="0">
              <a:lnSpc>
                <a:spcPct val="100000"/>
              </a:lnSpc>
              <a:spcBef>
                <a:spcPts val="0"/>
              </a:spcBef>
              <a:spcAft>
                <a:spcPts val="0"/>
              </a:spcAft>
              <a:buClr>
                <a:schemeClr val="accent1"/>
              </a:buClr>
              <a:buSzPts val="1400"/>
              <a:buNone/>
              <a:defRPr>
                <a:solidFill>
                  <a:schemeClr val="accent1"/>
                </a:solidFill>
              </a:defRPr>
            </a:lvl8pPr>
            <a:lvl9pPr lvl="8" rtl="0">
              <a:lnSpc>
                <a:spcPct val="100000"/>
              </a:lnSpc>
              <a:spcBef>
                <a:spcPts val="0"/>
              </a:spcBef>
              <a:spcAft>
                <a:spcPts val="0"/>
              </a:spcAft>
              <a:buClr>
                <a:schemeClr val="accent1"/>
              </a:buClr>
              <a:buSzPts val="1400"/>
              <a:buNone/>
              <a:defRPr>
                <a:solidFill>
                  <a:schemeClr val="accent1"/>
                </a:solidFill>
              </a:defRPr>
            </a:lvl9pPr>
          </a:lstStyle>
          <a:p>
            <a:r>
              <a:rPr lang="en-US"/>
              <a:t>Click to edit Master subtitle style</a:t>
            </a:r>
            <a:endParaRPr/>
          </a:p>
        </p:txBody>
      </p:sp>
    </p:spTree>
    <p:extLst>
      <p:ext uri="{BB962C8B-B14F-4D97-AF65-F5344CB8AC3E}">
        <p14:creationId xmlns:p14="http://schemas.microsoft.com/office/powerpoint/2010/main" val="37419590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 Design 1">
  <p:cSld name="Title + Design 1">
    <p:spTree>
      <p:nvGrpSpPr>
        <p:cNvPr id="1" name="Shape 79"/>
        <p:cNvGrpSpPr/>
        <p:nvPr/>
      </p:nvGrpSpPr>
      <p:grpSpPr>
        <a:xfrm>
          <a:off x="0" y="0"/>
          <a:ext cx="0" cy="0"/>
          <a:chOff x="0" y="0"/>
          <a:chExt cx="0" cy="0"/>
        </a:xfrm>
      </p:grpSpPr>
      <p:sp>
        <p:nvSpPr>
          <p:cNvPr id="80" name="Google Shape;80;p21"/>
          <p:cNvSpPr txBox="1">
            <a:spLocks noGrp="1"/>
          </p:cNvSpPr>
          <p:nvPr>
            <p:ph type="title"/>
          </p:nvPr>
        </p:nvSpPr>
        <p:spPr>
          <a:xfrm>
            <a:off x="938500" y="593367"/>
            <a:ext cx="47022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40567417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 Design 2">
  <p:cSld name="Title + Design 2">
    <p:spTree>
      <p:nvGrpSpPr>
        <p:cNvPr id="1" name="Shape 81"/>
        <p:cNvGrpSpPr/>
        <p:nvPr/>
      </p:nvGrpSpPr>
      <p:grpSpPr>
        <a:xfrm>
          <a:off x="0" y="0"/>
          <a:ext cx="0" cy="0"/>
          <a:chOff x="0" y="0"/>
          <a:chExt cx="0" cy="0"/>
        </a:xfrm>
      </p:grpSpPr>
      <p:sp>
        <p:nvSpPr>
          <p:cNvPr id="82" name="Google Shape;82;p22"/>
          <p:cNvSpPr txBox="1">
            <a:spLocks noGrp="1"/>
          </p:cNvSpPr>
          <p:nvPr>
            <p:ph type="title"/>
          </p:nvPr>
        </p:nvSpPr>
        <p:spPr>
          <a:xfrm>
            <a:off x="938500" y="593367"/>
            <a:ext cx="47022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26293264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 Design 3">
  <p:cSld name="Title + Design 3">
    <p:spTree>
      <p:nvGrpSpPr>
        <p:cNvPr id="1" name="Shape 83"/>
        <p:cNvGrpSpPr/>
        <p:nvPr/>
      </p:nvGrpSpPr>
      <p:grpSpPr>
        <a:xfrm>
          <a:off x="0" y="0"/>
          <a:ext cx="0" cy="0"/>
          <a:chOff x="0" y="0"/>
          <a:chExt cx="0" cy="0"/>
        </a:xfrm>
      </p:grpSpPr>
      <p:sp>
        <p:nvSpPr>
          <p:cNvPr id="84" name="Google Shape;84;p23"/>
          <p:cNvSpPr txBox="1">
            <a:spLocks noGrp="1"/>
          </p:cNvSpPr>
          <p:nvPr>
            <p:ph type="title"/>
          </p:nvPr>
        </p:nvSpPr>
        <p:spPr>
          <a:xfrm>
            <a:off x="938500" y="593367"/>
            <a:ext cx="47022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1388075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 Two Lists">
  <p:cSld name="Title + Two Lists">
    <p:spTree>
      <p:nvGrpSpPr>
        <p:cNvPr id="1" name="Shape 85"/>
        <p:cNvGrpSpPr/>
        <p:nvPr/>
      </p:nvGrpSpPr>
      <p:grpSpPr>
        <a:xfrm>
          <a:off x="0" y="0"/>
          <a:ext cx="0" cy="0"/>
          <a:chOff x="0" y="0"/>
          <a:chExt cx="0" cy="0"/>
        </a:xfrm>
      </p:grpSpPr>
      <p:sp>
        <p:nvSpPr>
          <p:cNvPr id="86" name="Google Shape;86;p24"/>
          <p:cNvSpPr txBox="1">
            <a:spLocks noGrp="1"/>
          </p:cNvSpPr>
          <p:nvPr>
            <p:ph type="title"/>
          </p:nvPr>
        </p:nvSpPr>
        <p:spPr>
          <a:xfrm>
            <a:off x="938501" y="593367"/>
            <a:ext cx="49647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87" name="Google Shape;87;p24"/>
          <p:cNvSpPr txBox="1">
            <a:spLocks noGrp="1"/>
          </p:cNvSpPr>
          <p:nvPr>
            <p:ph type="body" idx="1"/>
          </p:nvPr>
        </p:nvSpPr>
        <p:spPr>
          <a:xfrm>
            <a:off x="1067242" y="3535700"/>
            <a:ext cx="3258900" cy="2394000"/>
          </a:xfrm>
          <a:prstGeom prst="rect">
            <a:avLst/>
          </a:prstGeom>
        </p:spPr>
        <p:txBody>
          <a:bodyPr spcFirstLastPara="1" wrap="square" lIns="91425" tIns="91425" rIns="91425" bIns="91425" anchor="t" anchorCtr="0">
            <a:noAutofit/>
          </a:bodyPr>
          <a:lstStyle>
            <a:lvl1pPr marL="457189" lvl="0" indent="-317492" rtl="0">
              <a:spcBef>
                <a:spcPts val="0"/>
              </a:spcBef>
              <a:spcAft>
                <a:spcPts val="0"/>
              </a:spcAft>
              <a:buClr>
                <a:schemeClr val="lt1"/>
              </a:buClr>
              <a:buSzPts val="1400"/>
              <a:buChar char="●"/>
              <a:defRPr sz="1400">
                <a:solidFill>
                  <a:schemeClr val="lt1"/>
                </a:solidFill>
              </a:defRPr>
            </a:lvl1pPr>
            <a:lvl2pPr marL="914377" lvl="1" indent="-317492" rtl="0">
              <a:spcBef>
                <a:spcPts val="1000"/>
              </a:spcBef>
              <a:spcAft>
                <a:spcPts val="0"/>
              </a:spcAft>
              <a:buClr>
                <a:schemeClr val="lt1"/>
              </a:buClr>
              <a:buSzPts val="1400"/>
              <a:buChar char="○"/>
              <a:defRPr>
                <a:solidFill>
                  <a:schemeClr val="lt1"/>
                </a:solidFill>
              </a:defRPr>
            </a:lvl2pPr>
            <a:lvl3pPr marL="1371566" lvl="2" indent="-317492" rtl="0">
              <a:spcBef>
                <a:spcPts val="1600"/>
              </a:spcBef>
              <a:spcAft>
                <a:spcPts val="0"/>
              </a:spcAft>
              <a:buClr>
                <a:schemeClr val="lt1"/>
              </a:buClr>
              <a:buSzPts val="1400"/>
              <a:buChar char="■"/>
              <a:defRPr>
                <a:solidFill>
                  <a:schemeClr val="lt1"/>
                </a:solidFill>
              </a:defRPr>
            </a:lvl3pPr>
            <a:lvl4pPr marL="1828754" lvl="3" indent="-317492" rtl="0">
              <a:spcBef>
                <a:spcPts val="1600"/>
              </a:spcBef>
              <a:spcAft>
                <a:spcPts val="0"/>
              </a:spcAft>
              <a:buClr>
                <a:schemeClr val="lt1"/>
              </a:buClr>
              <a:buSzPts val="1400"/>
              <a:buChar char="●"/>
              <a:defRPr>
                <a:solidFill>
                  <a:schemeClr val="lt1"/>
                </a:solidFill>
              </a:defRPr>
            </a:lvl4pPr>
            <a:lvl5pPr marL="2285943" lvl="4" indent="-317492" rtl="0">
              <a:spcBef>
                <a:spcPts val="1600"/>
              </a:spcBef>
              <a:spcAft>
                <a:spcPts val="0"/>
              </a:spcAft>
              <a:buClr>
                <a:schemeClr val="lt1"/>
              </a:buClr>
              <a:buSzPts val="1400"/>
              <a:buChar char="○"/>
              <a:defRPr>
                <a:solidFill>
                  <a:schemeClr val="lt1"/>
                </a:solidFill>
              </a:defRPr>
            </a:lvl5pPr>
            <a:lvl6pPr marL="2743131" lvl="5" indent="-317492" rtl="0">
              <a:spcBef>
                <a:spcPts val="1600"/>
              </a:spcBef>
              <a:spcAft>
                <a:spcPts val="0"/>
              </a:spcAft>
              <a:buClr>
                <a:schemeClr val="lt1"/>
              </a:buClr>
              <a:buSzPts val="1400"/>
              <a:buChar char="■"/>
              <a:defRPr>
                <a:solidFill>
                  <a:schemeClr val="lt1"/>
                </a:solidFill>
              </a:defRPr>
            </a:lvl6pPr>
            <a:lvl7pPr marL="3200320" lvl="6" indent="-317492" rtl="0">
              <a:spcBef>
                <a:spcPts val="1600"/>
              </a:spcBef>
              <a:spcAft>
                <a:spcPts val="0"/>
              </a:spcAft>
              <a:buClr>
                <a:schemeClr val="lt1"/>
              </a:buClr>
              <a:buSzPts val="1400"/>
              <a:buChar char="●"/>
              <a:defRPr>
                <a:solidFill>
                  <a:schemeClr val="lt1"/>
                </a:solidFill>
              </a:defRPr>
            </a:lvl7pPr>
            <a:lvl8pPr marL="3657509" lvl="7" indent="-317492" rtl="0">
              <a:spcBef>
                <a:spcPts val="1600"/>
              </a:spcBef>
              <a:spcAft>
                <a:spcPts val="0"/>
              </a:spcAft>
              <a:buClr>
                <a:schemeClr val="lt1"/>
              </a:buClr>
              <a:buSzPts val="1400"/>
              <a:buChar char="○"/>
              <a:defRPr>
                <a:solidFill>
                  <a:schemeClr val="lt1"/>
                </a:solidFill>
              </a:defRPr>
            </a:lvl8pPr>
            <a:lvl9pPr marL="4114697" lvl="8" indent="-317492" rtl="0">
              <a:spcBef>
                <a:spcPts val="1600"/>
              </a:spcBef>
              <a:spcAft>
                <a:spcPts val="1600"/>
              </a:spcAft>
              <a:buClr>
                <a:schemeClr val="lt1"/>
              </a:buClr>
              <a:buSzPts val="1400"/>
              <a:buChar char="■"/>
              <a:defRPr>
                <a:solidFill>
                  <a:schemeClr val="lt1"/>
                </a:solidFill>
              </a:defRPr>
            </a:lvl9pPr>
          </a:lstStyle>
          <a:p>
            <a:pPr lvl="0"/>
            <a:r>
              <a:rPr lang="en-US"/>
              <a:t>Click to edit Master text styles</a:t>
            </a:r>
          </a:p>
        </p:txBody>
      </p:sp>
      <p:sp>
        <p:nvSpPr>
          <p:cNvPr id="88" name="Google Shape;88;p24"/>
          <p:cNvSpPr txBox="1">
            <a:spLocks noGrp="1"/>
          </p:cNvSpPr>
          <p:nvPr>
            <p:ph type="body" idx="2"/>
          </p:nvPr>
        </p:nvSpPr>
        <p:spPr>
          <a:xfrm>
            <a:off x="4673853" y="3535700"/>
            <a:ext cx="3258900" cy="2394000"/>
          </a:xfrm>
          <a:prstGeom prst="rect">
            <a:avLst/>
          </a:prstGeom>
        </p:spPr>
        <p:txBody>
          <a:bodyPr spcFirstLastPara="1" wrap="square" lIns="91425" tIns="91425" rIns="91425" bIns="91425" anchor="t" anchorCtr="0">
            <a:noAutofit/>
          </a:bodyPr>
          <a:lstStyle>
            <a:lvl1pPr marL="457189" lvl="0" indent="-317492" rtl="0">
              <a:spcBef>
                <a:spcPts val="0"/>
              </a:spcBef>
              <a:spcAft>
                <a:spcPts val="0"/>
              </a:spcAft>
              <a:buClr>
                <a:schemeClr val="lt1"/>
              </a:buClr>
              <a:buSzPts val="1400"/>
              <a:buChar char="●"/>
              <a:defRPr sz="1400">
                <a:solidFill>
                  <a:schemeClr val="lt1"/>
                </a:solidFill>
              </a:defRPr>
            </a:lvl1pPr>
            <a:lvl2pPr marL="914377" lvl="1" indent="-317492" rtl="0">
              <a:spcBef>
                <a:spcPts val="1000"/>
              </a:spcBef>
              <a:spcAft>
                <a:spcPts val="0"/>
              </a:spcAft>
              <a:buClr>
                <a:schemeClr val="lt1"/>
              </a:buClr>
              <a:buSzPts val="1400"/>
              <a:buChar char="○"/>
              <a:defRPr>
                <a:solidFill>
                  <a:schemeClr val="lt1"/>
                </a:solidFill>
              </a:defRPr>
            </a:lvl2pPr>
            <a:lvl3pPr marL="1371566" lvl="2" indent="-317492" rtl="0">
              <a:spcBef>
                <a:spcPts val="1600"/>
              </a:spcBef>
              <a:spcAft>
                <a:spcPts val="0"/>
              </a:spcAft>
              <a:buClr>
                <a:schemeClr val="lt1"/>
              </a:buClr>
              <a:buSzPts val="1400"/>
              <a:buChar char="■"/>
              <a:defRPr>
                <a:solidFill>
                  <a:schemeClr val="lt1"/>
                </a:solidFill>
              </a:defRPr>
            </a:lvl3pPr>
            <a:lvl4pPr marL="1828754" lvl="3" indent="-317492" rtl="0">
              <a:spcBef>
                <a:spcPts val="1600"/>
              </a:spcBef>
              <a:spcAft>
                <a:spcPts val="0"/>
              </a:spcAft>
              <a:buClr>
                <a:schemeClr val="lt1"/>
              </a:buClr>
              <a:buSzPts val="1400"/>
              <a:buChar char="●"/>
              <a:defRPr>
                <a:solidFill>
                  <a:schemeClr val="lt1"/>
                </a:solidFill>
              </a:defRPr>
            </a:lvl4pPr>
            <a:lvl5pPr marL="2285943" lvl="4" indent="-317492" rtl="0">
              <a:spcBef>
                <a:spcPts val="1600"/>
              </a:spcBef>
              <a:spcAft>
                <a:spcPts val="0"/>
              </a:spcAft>
              <a:buClr>
                <a:schemeClr val="lt1"/>
              </a:buClr>
              <a:buSzPts val="1400"/>
              <a:buChar char="○"/>
              <a:defRPr>
                <a:solidFill>
                  <a:schemeClr val="lt1"/>
                </a:solidFill>
              </a:defRPr>
            </a:lvl5pPr>
            <a:lvl6pPr marL="2743131" lvl="5" indent="-317492" rtl="0">
              <a:spcBef>
                <a:spcPts val="1600"/>
              </a:spcBef>
              <a:spcAft>
                <a:spcPts val="0"/>
              </a:spcAft>
              <a:buClr>
                <a:schemeClr val="lt1"/>
              </a:buClr>
              <a:buSzPts val="1400"/>
              <a:buChar char="■"/>
              <a:defRPr>
                <a:solidFill>
                  <a:schemeClr val="lt1"/>
                </a:solidFill>
              </a:defRPr>
            </a:lvl6pPr>
            <a:lvl7pPr marL="3200320" lvl="6" indent="-317492" rtl="0">
              <a:spcBef>
                <a:spcPts val="1600"/>
              </a:spcBef>
              <a:spcAft>
                <a:spcPts val="0"/>
              </a:spcAft>
              <a:buClr>
                <a:schemeClr val="lt1"/>
              </a:buClr>
              <a:buSzPts val="1400"/>
              <a:buChar char="●"/>
              <a:defRPr>
                <a:solidFill>
                  <a:schemeClr val="lt1"/>
                </a:solidFill>
              </a:defRPr>
            </a:lvl7pPr>
            <a:lvl8pPr marL="3657509" lvl="7" indent="-317492" rtl="0">
              <a:spcBef>
                <a:spcPts val="1600"/>
              </a:spcBef>
              <a:spcAft>
                <a:spcPts val="0"/>
              </a:spcAft>
              <a:buClr>
                <a:schemeClr val="lt1"/>
              </a:buClr>
              <a:buSzPts val="1400"/>
              <a:buChar char="○"/>
              <a:defRPr>
                <a:solidFill>
                  <a:schemeClr val="lt1"/>
                </a:solidFill>
              </a:defRPr>
            </a:lvl8pPr>
            <a:lvl9pPr marL="4114697" lvl="8" indent="-317492" rtl="0">
              <a:spcBef>
                <a:spcPts val="1600"/>
              </a:spcBef>
              <a:spcAft>
                <a:spcPts val="1600"/>
              </a:spcAft>
              <a:buClr>
                <a:schemeClr val="lt1"/>
              </a:buClr>
              <a:buSzPts val="1400"/>
              <a:buChar char="■"/>
              <a:defRPr>
                <a:solidFill>
                  <a:schemeClr val="lt1"/>
                </a:solidFill>
              </a:defRPr>
            </a:lvl9pPr>
          </a:lstStyle>
          <a:p>
            <a:pPr lvl="0"/>
            <a:r>
              <a:rPr lang="en-US"/>
              <a:t>Click to edit Master text styles</a:t>
            </a:r>
          </a:p>
        </p:txBody>
      </p:sp>
      <p:sp>
        <p:nvSpPr>
          <p:cNvPr id="89" name="Google Shape;89;p24"/>
          <p:cNvSpPr txBox="1">
            <a:spLocks noGrp="1"/>
          </p:cNvSpPr>
          <p:nvPr>
            <p:ph type="title" idx="3"/>
          </p:nvPr>
        </p:nvSpPr>
        <p:spPr>
          <a:xfrm>
            <a:off x="1213499" y="2606833"/>
            <a:ext cx="3258900" cy="7312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lt1"/>
              </a:buClr>
              <a:buSzPts val="1800"/>
              <a:buNone/>
              <a:defRPr sz="1800">
                <a:solidFill>
                  <a:schemeClr val="lt1"/>
                </a:solidFill>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90" name="Google Shape;90;p24"/>
          <p:cNvSpPr txBox="1">
            <a:spLocks noGrp="1"/>
          </p:cNvSpPr>
          <p:nvPr>
            <p:ph type="title" idx="4"/>
          </p:nvPr>
        </p:nvSpPr>
        <p:spPr>
          <a:xfrm>
            <a:off x="4820099" y="2606833"/>
            <a:ext cx="3258900" cy="7312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lt1"/>
              </a:buClr>
              <a:buSzPts val="1800"/>
              <a:buNone/>
              <a:defRPr sz="1800">
                <a:solidFill>
                  <a:schemeClr val="lt1"/>
                </a:solidFill>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1451581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 Four Columns">
  <p:cSld name="Title + Four Columns">
    <p:spTree>
      <p:nvGrpSpPr>
        <p:cNvPr id="1" name="Shape 91"/>
        <p:cNvGrpSpPr/>
        <p:nvPr/>
      </p:nvGrpSpPr>
      <p:grpSpPr>
        <a:xfrm>
          <a:off x="0" y="0"/>
          <a:ext cx="0" cy="0"/>
          <a:chOff x="0" y="0"/>
          <a:chExt cx="0" cy="0"/>
        </a:xfrm>
      </p:grpSpPr>
      <p:sp>
        <p:nvSpPr>
          <p:cNvPr id="92" name="Google Shape;92;p25"/>
          <p:cNvSpPr txBox="1">
            <a:spLocks noGrp="1"/>
          </p:cNvSpPr>
          <p:nvPr>
            <p:ph type="title"/>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93" name="Google Shape;93;p25"/>
          <p:cNvSpPr txBox="1">
            <a:spLocks noGrp="1"/>
          </p:cNvSpPr>
          <p:nvPr>
            <p:ph type="title" idx="2"/>
          </p:nvPr>
        </p:nvSpPr>
        <p:spPr>
          <a:xfrm>
            <a:off x="898387" y="4070167"/>
            <a:ext cx="16716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94" name="Google Shape;94;p25"/>
          <p:cNvSpPr txBox="1">
            <a:spLocks noGrp="1"/>
          </p:cNvSpPr>
          <p:nvPr>
            <p:ph type="subTitle" idx="1"/>
          </p:nvPr>
        </p:nvSpPr>
        <p:spPr>
          <a:xfrm>
            <a:off x="898389" y="4745116"/>
            <a:ext cx="1671600" cy="154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95" name="Google Shape;95;p25"/>
          <p:cNvSpPr txBox="1">
            <a:spLocks noGrp="1"/>
          </p:cNvSpPr>
          <p:nvPr>
            <p:ph type="title" idx="3"/>
          </p:nvPr>
        </p:nvSpPr>
        <p:spPr>
          <a:xfrm>
            <a:off x="2790261" y="4070167"/>
            <a:ext cx="16716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96" name="Google Shape;96;p25"/>
          <p:cNvSpPr txBox="1">
            <a:spLocks noGrp="1"/>
          </p:cNvSpPr>
          <p:nvPr>
            <p:ph type="subTitle" idx="4"/>
          </p:nvPr>
        </p:nvSpPr>
        <p:spPr>
          <a:xfrm>
            <a:off x="2790264" y="4745116"/>
            <a:ext cx="1671600" cy="154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97" name="Google Shape;97;p25"/>
          <p:cNvSpPr txBox="1">
            <a:spLocks noGrp="1"/>
          </p:cNvSpPr>
          <p:nvPr>
            <p:ph type="title" idx="5"/>
          </p:nvPr>
        </p:nvSpPr>
        <p:spPr>
          <a:xfrm>
            <a:off x="4682136" y="4070167"/>
            <a:ext cx="16716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98" name="Google Shape;98;p25"/>
          <p:cNvSpPr txBox="1">
            <a:spLocks noGrp="1"/>
          </p:cNvSpPr>
          <p:nvPr>
            <p:ph type="subTitle" idx="6"/>
          </p:nvPr>
        </p:nvSpPr>
        <p:spPr>
          <a:xfrm>
            <a:off x="4682139" y="4745116"/>
            <a:ext cx="1671600" cy="154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99" name="Google Shape;99;p25"/>
          <p:cNvSpPr txBox="1">
            <a:spLocks noGrp="1"/>
          </p:cNvSpPr>
          <p:nvPr>
            <p:ph type="title" idx="7"/>
          </p:nvPr>
        </p:nvSpPr>
        <p:spPr>
          <a:xfrm>
            <a:off x="6574011" y="4070167"/>
            <a:ext cx="16716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00" name="Google Shape;100;p25"/>
          <p:cNvSpPr txBox="1">
            <a:spLocks noGrp="1"/>
          </p:cNvSpPr>
          <p:nvPr>
            <p:ph type="subTitle" idx="8"/>
          </p:nvPr>
        </p:nvSpPr>
        <p:spPr>
          <a:xfrm>
            <a:off x="6574015" y="4745116"/>
            <a:ext cx="1671600" cy="154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29704105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hree Numbers">
  <p:cSld name="Three Numbers">
    <p:spTree>
      <p:nvGrpSpPr>
        <p:cNvPr id="1" name="Shape 101"/>
        <p:cNvGrpSpPr/>
        <p:nvPr/>
      </p:nvGrpSpPr>
      <p:grpSpPr>
        <a:xfrm>
          <a:off x="0" y="0"/>
          <a:ext cx="0" cy="0"/>
          <a:chOff x="0" y="0"/>
          <a:chExt cx="0" cy="0"/>
        </a:xfrm>
      </p:grpSpPr>
      <p:sp>
        <p:nvSpPr>
          <p:cNvPr id="102" name="Google Shape;102;p26"/>
          <p:cNvSpPr txBox="1">
            <a:spLocks noGrp="1"/>
          </p:cNvSpPr>
          <p:nvPr>
            <p:ph type="title" hasCustomPrompt="1"/>
          </p:nvPr>
        </p:nvSpPr>
        <p:spPr>
          <a:xfrm>
            <a:off x="4996801" y="882457"/>
            <a:ext cx="3159300" cy="96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4800"/>
              <a:buNone/>
              <a:defRPr sz="4800">
                <a:solidFill>
                  <a:schemeClr val="lt1"/>
                </a:solidFill>
              </a:defRPr>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103" name="Google Shape;103;p26"/>
          <p:cNvSpPr txBox="1">
            <a:spLocks noGrp="1"/>
          </p:cNvSpPr>
          <p:nvPr>
            <p:ph type="subTitle" idx="1"/>
          </p:nvPr>
        </p:nvSpPr>
        <p:spPr>
          <a:xfrm>
            <a:off x="4911001" y="1687800"/>
            <a:ext cx="3330900" cy="556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1"/>
              </a:buClr>
              <a:buSzPts val="1400"/>
              <a:buNone/>
              <a:defRPr sz="1400">
                <a:solidFill>
                  <a:schemeClr val="accent1"/>
                </a:solidFill>
              </a:defRPr>
            </a:lvl1pPr>
            <a:lvl2pPr lvl="1" algn="ctr" rtl="0">
              <a:lnSpc>
                <a:spcPct val="100000"/>
              </a:lnSpc>
              <a:spcBef>
                <a:spcPts val="0"/>
              </a:spcBef>
              <a:spcAft>
                <a:spcPts val="0"/>
              </a:spcAft>
              <a:buClr>
                <a:schemeClr val="accent1"/>
              </a:buClr>
              <a:buSzPts val="2100"/>
              <a:buNone/>
              <a:defRPr sz="2100">
                <a:solidFill>
                  <a:schemeClr val="accent1"/>
                </a:solidFill>
              </a:defRPr>
            </a:lvl2pPr>
            <a:lvl3pPr lvl="2" algn="ctr" rtl="0">
              <a:lnSpc>
                <a:spcPct val="100000"/>
              </a:lnSpc>
              <a:spcBef>
                <a:spcPts val="0"/>
              </a:spcBef>
              <a:spcAft>
                <a:spcPts val="0"/>
              </a:spcAft>
              <a:buClr>
                <a:schemeClr val="accent1"/>
              </a:buClr>
              <a:buSzPts val="2100"/>
              <a:buNone/>
              <a:defRPr sz="2100">
                <a:solidFill>
                  <a:schemeClr val="accent1"/>
                </a:solidFill>
              </a:defRPr>
            </a:lvl3pPr>
            <a:lvl4pPr lvl="3" algn="ctr" rtl="0">
              <a:lnSpc>
                <a:spcPct val="100000"/>
              </a:lnSpc>
              <a:spcBef>
                <a:spcPts val="0"/>
              </a:spcBef>
              <a:spcAft>
                <a:spcPts val="0"/>
              </a:spcAft>
              <a:buClr>
                <a:schemeClr val="accent1"/>
              </a:buClr>
              <a:buSzPts val="2100"/>
              <a:buNone/>
              <a:defRPr sz="2100">
                <a:solidFill>
                  <a:schemeClr val="accent1"/>
                </a:solidFill>
              </a:defRPr>
            </a:lvl4pPr>
            <a:lvl5pPr lvl="4" algn="ctr" rtl="0">
              <a:lnSpc>
                <a:spcPct val="100000"/>
              </a:lnSpc>
              <a:spcBef>
                <a:spcPts val="0"/>
              </a:spcBef>
              <a:spcAft>
                <a:spcPts val="0"/>
              </a:spcAft>
              <a:buClr>
                <a:schemeClr val="accent1"/>
              </a:buClr>
              <a:buSzPts val="2100"/>
              <a:buNone/>
              <a:defRPr sz="2100">
                <a:solidFill>
                  <a:schemeClr val="accent1"/>
                </a:solidFill>
              </a:defRPr>
            </a:lvl5pPr>
            <a:lvl6pPr lvl="5" algn="ctr" rtl="0">
              <a:lnSpc>
                <a:spcPct val="100000"/>
              </a:lnSpc>
              <a:spcBef>
                <a:spcPts val="0"/>
              </a:spcBef>
              <a:spcAft>
                <a:spcPts val="0"/>
              </a:spcAft>
              <a:buClr>
                <a:schemeClr val="accent1"/>
              </a:buClr>
              <a:buSzPts val="2100"/>
              <a:buNone/>
              <a:defRPr sz="2100">
                <a:solidFill>
                  <a:schemeClr val="accent1"/>
                </a:solidFill>
              </a:defRPr>
            </a:lvl6pPr>
            <a:lvl7pPr lvl="6" algn="ctr" rtl="0">
              <a:lnSpc>
                <a:spcPct val="100000"/>
              </a:lnSpc>
              <a:spcBef>
                <a:spcPts val="0"/>
              </a:spcBef>
              <a:spcAft>
                <a:spcPts val="0"/>
              </a:spcAft>
              <a:buClr>
                <a:schemeClr val="accent1"/>
              </a:buClr>
              <a:buSzPts val="2100"/>
              <a:buNone/>
              <a:defRPr sz="2100">
                <a:solidFill>
                  <a:schemeClr val="accent1"/>
                </a:solidFill>
              </a:defRPr>
            </a:lvl7pPr>
            <a:lvl8pPr lvl="7" algn="ctr" rtl="0">
              <a:lnSpc>
                <a:spcPct val="100000"/>
              </a:lnSpc>
              <a:spcBef>
                <a:spcPts val="0"/>
              </a:spcBef>
              <a:spcAft>
                <a:spcPts val="0"/>
              </a:spcAft>
              <a:buClr>
                <a:schemeClr val="accent1"/>
              </a:buClr>
              <a:buSzPts val="2100"/>
              <a:buNone/>
              <a:defRPr sz="2100">
                <a:solidFill>
                  <a:schemeClr val="accent1"/>
                </a:solidFill>
              </a:defRPr>
            </a:lvl8pPr>
            <a:lvl9pPr lvl="8" algn="ctr" rtl="0">
              <a:lnSpc>
                <a:spcPct val="100000"/>
              </a:lnSpc>
              <a:spcBef>
                <a:spcPts val="0"/>
              </a:spcBef>
              <a:spcAft>
                <a:spcPts val="0"/>
              </a:spcAft>
              <a:buClr>
                <a:schemeClr val="accent1"/>
              </a:buClr>
              <a:buSzPts val="2100"/>
              <a:buNone/>
              <a:defRPr sz="2100">
                <a:solidFill>
                  <a:schemeClr val="accent1"/>
                </a:solidFill>
              </a:defRPr>
            </a:lvl9pPr>
          </a:lstStyle>
          <a:p>
            <a:r>
              <a:rPr lang="en-US"/>
              <a:t>Click to edit Master subtitle style</a:t>
            </a:r>
            <a:endParaRPr/>
          </a:p>
        </p:txBody>
      </p:sp>
      <p:sp>
        <p:nvSpPr>
          <p:cNvPr id="104" name="Google Shape;104;p26"/>
          <p:cNvSpPr txBox="1">
            <a:spLocks noGrp="1"/>
          </p:cNvSpPr>
          <p:nvPr>
            <p:ph type="title" idx="2" hasCustomPrompt="1"/>
          </p:nvPr>
        </p:nvSpPr>
        <p:spPr>
          <a:xfrm>
            <a:off x="4996801" y="2798924"/>
            <a:ext cx="3159300" cy="96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4800"/>
              <a:buNone/>
              <a:defRPr sz="4800">
                <a:solidFill>
                  <a:schemeClr val="lt1"/>
                </a:solidFill>
              </a:defRPr>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105" name="Google Shape;105;p26"/>
          <p:cNvSpPr txBox="1">
            <a:spLocks noGrp="1"/>
          </p:cNvSpPr>
          <p:nvPr>
            <p:ph type="subTitle" idx="3"/>
          </p:nvPr>
        </p:nvSpPr>
        <p:spPr>
          <a:xfrm>
            <a:off x="4911001" y="3604267"/>
            <a:ext cx="3330900" cy="556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1"/>
              </a:buClr>
              <a:buSzPts val="1400"/>
              <a:buNone/>
              <a:defRPr sz="1400">
                <a:solidFill>
                  <a:schemeClr val="accent1"/>
                </a:solidFill>
              </a:defRPr>
            </a:lvl1pPr>
            <a:lvl2pPr lvl="1" algn="ctr" rtl="0">
              <a:lnSpc>
                <a:spcPct val="100000"/>
              </a:lnSpc>
              <a:spcBef>
                <a:spcPts val="0"/>
              </a:spcBef>
              <a:spcAft>
                <a:spcPts val="0"/>
              </a:spcAft>
              <a:buClr>
                <a:schemeClr val="accent1"/>
              </a:buClr>
              <a:buSzPts val="2100"/>
              <a:buNone/>
              <a:defRPr sz="2100">
                <a:solidFill>
                  <a:schemeClr val="accent1"/>
                </a:solidFill>
              </a:defRPr>
            </a:lvl2pPr>
            <a:lvl3pPr lvl="2" algn="ctr" rtl="0">
              <a:lnSpc>
                <a:spcPct val="100000"/>
              </a:lnSpc>
              <a:spcBef>
                <a:spcPts val="0"/>
              </a:spcBef>
              <a:spcAft>
                <a:spcPts val="0"/>
              </a:spcAft>
              <a:buClr>
                <a:schemeClr val="accent1"/>
              </a:buClr>
              <a:buSzPts val="2100"/>
              <a:buNone/>
              <a:defRPr sz="2100">
                <a:solidFill>
                  <a:schemeClr val="accent1"/>
                </a:solidFill>
              </a:defRPr>
            </a:lvl3pPr>
            <a:lvl4pPr lvl="3" algn="ctr" rtl="0">
              <a:lnSpc>
                <a:spcPct val="100000"/>
              </a:lnSpc>
              <a:spcBef>
                <a:spcPts val="0"/>
              </a:spcBef>
              <a:spcAft>
                <a:spcPts val="0"/>
              </a:spcAft>
              <a:buClr>
                <a:schemeClr val="accent1"/>
              </a:buClr>
              <a:buSzPts val="2100"/>
              <a:buNone/>
              <a:defRPr sz="2100">
                <a:solidFill>
                  <a:schemeClr val="accent1"/>
                </a:solidFill>
              </a:defRPr>
            </a:lvl4pPr>
            <a:lvl5pPr lvl="4" algn="ctr" rtl="0">
              <a:lnSpc>
                <a:spcPct val="100000"/>
              </a:lnSpc>
              <a:spcBef>
                <a:spcPts val="0"/>
              </a:spcBef>
              <a:spcAft>
                <a:spcPts val="0"/>
              </a:spcAft>
              <a:buClr>
                <a:schemeClr val="accent1"/>
              </a:buClr>
              <a:buSzPts val="2100"/>
              <a:buNone/>
              <a:defRPr sz="2100">
                <a:solidFill>
                  <a:schemeClr val="accent1"/>
                </a:solidFill>
              </a:defRPr>
            </a:lvl5pPr>
            <a:lvl6pPr lvl="5" algn="ctr" rtl="0">
              <a:lnSpc>
                <a:spcPct val="100000"/>
              </a:lnSpc>
              <a:spcBef>
                <a:spcPts val="0"/>
              </a:spcBef>
              <a:spcAft>
                <a:spcPts val="0"/>
              </a:spcAft>
              <a:buClr>
                <a:schemeClr val="accent1"/>
              </a:buClr>
              <a:buSzPts val="2100"/>
              <a:buNone/>
              <a:defRPr sz="2100">
                <a:solidFill>
                  <a:schemeClr val="accent1"/>
                </a:solidFill>
              </a:defRPr>
            </a:lvl6pPr>
            <a:lvl7pPr lvl="6" algn="ctr" rtl="0">
              <a:lnSpc>
                <a:spcPct val="100000"/>
              </a:lnSpc>
              <a:spcBef>
                <a:spcPts val="0"/>
              </a:spcBef>
              <a:spcAft>
                <a:spcPts val="0"/>
              </a:spcAft>
              <a:buClr>
                <a:schemeClr val="accent1"/>
              </a:buClr>
              <a:buSzPts val="2100"/>
              <a:buNone/>
              <a:defRPr sz="2100">
                <a:solidFill>
                  <a:schemeClr val="accent1"/>
                </a:solidFill>
              </a:defRPr>
            </a:lvl7pPr>
            <a:lvl8pPr lvl="7" algn="ctr" rtl="0">
              <a:lnSpc>
                <a:spcPct val="100000"/>
              </a:lnSpc>
              <a:spcBef>
                <a:spcPts val="0"/>
              </a:spcBef>
              <a:spcAft>
                <a:spcPts val="0"/>
              </a:spcAft>
              <a:buClr>
                <a:schemeClr val="accent1"/>
              </a:buClr>
              <a:buSzPts val="2100"/>
              <a:buNone/>
              <a:defRPr sz="2100">
                <a:solidFill>
                  <a:schemeClr val="accent1"/>
                </a:solidFill>
              </a:defRPr>
            </a:lvl8pPr>
            <a:lvl9pPr lvl="8" algn="ctr" rtl="0">
              <a:lnSpc>
                <a:spcPct val="100000"/>
              </a:lnSpc>
              <a:spcBef>
                <a:spcPts val="0"/>
              </a:spcBef>
              <a:spcAft>
                <a:spcPts val="0"/>
              </a:spcAft>
              <a:buClr>
                <a:schemeClr val="accent1"/>
              </a:buClr>
              <a:buSzPts val="2100"/>
              <a:buNone/>
              <a:defRPr sz="2100">
                <a:solidFill>
                  <a:schemeClr val="accent1"/>
                </a:solidFill>
              </a:defRPr>
            </a:lvl9pPr>
          </a:lstStyle>
          <a:p>
            <a:r>
              <a:rPr lang="en-US"/>
              <a:t>Click to edit Master subtitle style</a:t>
            </a:r>
            <a:endParaRPr/>
          </a:p>
        </p:txBody>
      </p:sp>
      <p:sp>
        <p:nvSpPr>
          <p:cNvPr id="106" name="Google Shape;106;p26"/>
          <p:cNvSpPr txBox="1">
            <a:spLocks noGrp="1"/>
          </p:cNvSpPr>
          <p:nvPr>
            <p:ph type="title" idx="4" hasCustomPrompt="1"/>
          </p:nvPr>
        </p:nvSpPr>
        <p:spPr>
          <a:xfrm>
            <a:off x="4996801" y="4715391"/>
            <a:ext cx="3159300" cy="96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4800"/>
              <a:buNone/>
              <a:defRPr sz="4800">
                <a:solidFill>
                  <a:schemeClr val="lt1"/>
                </a:solidFill>
              </a:defRPr>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107" name="Google Shape;107;p26"/>
          <p:cNvSpPr txBox="1">
            <a:spLocks noGrp="1"/>
          </p:cNvSpPr>
          <p:nvPr>
            <p:ph type="subTitle" idx="5"/>
          </p:nvPr>
        </p:nvSpPr>
        <p:spPr>
          <a:xfrm>
            <a:off x="4911001" y="5520733"/>
            <a:ext cx="3330900" cy="556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1"/>
              </a:buClr>
              <a:buSzPts val="1400"/>
              <a:buNone/>
              <a:defRPr sz="1400">
                <a:solidFill>
                  <a:schemeClr val="accent1"/>
                </a:solidFill>
              </a:defRPr>
            </a:lvl1pPr>
            <a:lvl2pPr lvl="1" algn="ctr" rtl="0">
              <a:lnSpc>
                <a:spcPct val="100000"/>
              </a:lnSpc>
              <a:spcBef>
                <a:spcPts val="0"/>
              </a:spcBef>
              <a:spcAft>
                <a:spcPts val="0"/>
              </a:spcAft>
              <a:buClr>
                <a:schemeClr val="accent1"/>
              </a:buClr>
              <a:buSzPts val="2100"/>
              <a:buNone/>
              <a:defRPr sz="2100">
                <a:solidFill>
                  <a:schemeClr val="accent1"/>
                </a:solidFill>
              </a:defRPr>
            </a:lvl2pPr>
            <a:lvl3pPr lvl="2" algn="ctr" rtl="0">
              <a:lnSpc>
                <a:spcPct val="100000"/>
              </a:lnSpc>
              <a:spcBef>
                <a:spcPts val="0"/>
              </a:spcBef>
              <a:spcAft>
                <a:spcPts val="0"/>
              </a:spcAft>
              <a:buClr>
                <a:schemeClr val="accent1"/>
              </a:buClr>
              <a:buSzPts val="2100"/>
              <a:buNone/>
              <a:defRPr sz="2100">
                <a:solidFill>
                  <a:schemeClr val="accent1"/>
                </a:solidFill>
              </a:defRPr>
            </a:lvl3pPr>
            <a:lvl4pPr lvl="3" algn="ctr" rtl="0">
              <a:lnSpc>
                <a:spcPct val="100000"/>
              </a:lnSpc>
              <a:spcBef>
                <a:spcPts val="0"/>
              </a:spcBef>
              <a:spcAft>
                <a:spcPts val="0"/>
              </a:spcAft>
              <a:buClr>
                <a:schemeClr val="accent1"/>
              </a:buClr>
              <a:buSzPts val="2100"/>
              <a:buNone/>
              <a:defRPr sz="2100">
                <a:solidFill>
                  <a:schemeClr val="accent1"/>
                </a:solidFill>
              </a:defRPr>
            </a:lvl4pPr>
            <a:lvl5pPr lvl="4" algn="ctr" rtl="0">
              <a:lnSpc>
                <a:spcPct val="100000"/>
              </a:lnSpc>
              <a:spcBef>
                <a:spcPts val="0"/>
              </a:spcBef>
              <a:spcAft>
                <a:spcPts val="0"/>
              </a:spcAft>
              <a:buClr>
                <a:schemeClr val="accent1"/>
              </a:buClr>
              <a:buSzPts val="2100"/>
              <a:buNone/>
              <a:defRPr sz="2100">
                <a:solidFill>
                  <a:schemeClr val="accent1"/>
                </a:solidFill>
              </a:defRPr>
            </a:lvl5pPr>
            <a:lvl6pPr lvl="5" algn="ctr" rtl="0">
              <a:lnSpc>
                <a:spcPct val="100000"/>
              </a:lnSpc>
              <a:spcBef>
                <a:spcPts val="0"/>
              </a:spcBef>
              <a:spcAft>
                <a:spcPts val="0"/>
              </a:spcAft>
              <a:buClr>
                <a:schemeClr val="accent1"/>
              </a:buClr>
              <a:buSzPts val="2100"/>
              <a:buNone/>
              <a:defRPr sz="2100">
                <a:solidFill>
                  <a:schemeClr val="accent1"/>
                </a:solidFill>
              </a:defRPr>
            </a:lvl6pPr>
            <a:lvl7pPr lvl="6" algn="ctr" rtl="0">
              <a:lnSpc>
                <a:spcPct val="100000"/>
              </a:lnSpc>
              <a:spcBef>
                <a:spcPts val="0"/>
              </a:spcBef>
              <a:spcAft>
                <a:spcPts val="0"/>
              </a:spcAft>
              <a:buClr>
                <a:schemeClr val="accent1"/>
              </a:buClr>
              <a:buSzPts val="2100"/>
              <a:buNone/>
              <a:defRPr sz="2100">
                <a:solidFill>
                  <a:schemeClr val="accent1"/>
                </a:solidFill>
              </a:defRPr>
            </a:lvl7pPr>
            <a:lvl8pPr lvl="7" algn="ctr" rtl="0">
              <a:lnSpc>
                <a:spcPct val="100000"/>
              </a:lnSpc>
              <a:spcBef>
                <a:spcPts val="0"/>
              </a:spcBef>
              <a:spcAft>
                <a:spcPts val="0"/>
              </a:spcAft>
              <a:buClr>
                <a:schemeClr val="accent1"/>
              </a:buClr>
              <a:buSzPts val="2100"/>
              <a:buNone/>
              <a:defRPr sz="2100">
                <a:solidFill>
                  <a:schemeClr val="accent1"/>
                </a:solidFill>
              </a:defRPr>
            </a:lvl8pPr>
            <a:lvl9pPr lvl="8" algn="ctr" rtl="0">
              <a:lnSpc>
                <a:spcPct val="100000"/>
              </a:lnSpc>
              <a:spcBef>
                <a:spcPts val="0"/>
              </a:spcBef>
              <a:spcAft>
                <a:spcPts val="0"/>
              </a:spcAft>
              <a:buClr>
                <a:schemeClr val="accent1"/>
              </a:buClr>
              <a:buSzPts val="2100"/>
              <a:buNone/>
              <a:defRPr sz="2100">
                <a:solidFill>
                  <a:schemeClr val="accent1"/>
                </a:solidFill>
              </a:defRPr>
            </a:lvl9pPr>
          </a:lstStyle>
          <a:p>
            <a:r>
              <a:rPr lang="en-US"/>
              <a:t>Click to edit Master subtitle style</a:t>
            </a:r>
            <a:endParaRPr/>
          </a:p>
        </p:txBody>
      </p:sp>
    </p:spTree>
    <p:extLst>
      <p:ext uri="{BB962C8B-B14F-4D97-AF65-F5344CB8AC3E}">
        <p14:creationId xmlns:p14="http://schemas.microsoft.com/office/powerpoint/2010/main" val="42656644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 Six Columns  ">
  <p:cSld name="Title + Six Columns  ">
    <p:spTree>
      <p:nvGrpSpPr>
        <p:cNvPr id="1" name="Shape 108"/>
        <p:cNvGrpSpPr/>
        <p:nvPr/>
      </p:nvGrpSpPr>
      <p:grpSpPr>
        <a:xfrm>
          <a:off x="0" y="0"/>
          <a:ext cx="0" cy="0"/>
          <a:chOff x="0" y="0"/>
          <a:chExt cx="0" cy="0"/>
        </a:xfrm>
      </p:grpSpPr>
      <p:sp>
        <p:nvSpPr>
          <p:cNvPr id="109" name="Google Shape;109;p27"/>
          <p:cNvSpPr txBox="1">
            <a:spLocks noGrp="1"/>
          </p:cNvSpPr>
          <p:nvPr>
            <p:ph type="title"/>
          </p:nvPr>
        </p:nvSpPr>
        <p:spPr>
          <a:xfrm>
            <a:off x="3538497" y="2424721"/>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10" name="Google Shape;110;p27"/>
          <p:cNvSpPr txBox="1">
            <a:spLocks noGrp="1"/>
          </p:cNvSpPr>
          <p:nvPr>
            <p:ph type="subTitle" idx="1"/>
          </p:nvPr>
        </p:nvSpPr>
        <p:spPr>
          <a:xfrm>
            <a:off x="3538499" y="3099687"/>
            <a:ext cx="2067000" cy="85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111" name="Google Shape;111;p27"/>
          <p:cNvSpPr txBox="1">
            <a:spLocks noGrp="1"/>
          </p:cNvSpPr>
          <p:nvPr>
            <p:ph type="title" idx="2"/>
          </p:nvPr>
        </p:nvSpPr>
        <p:spPr>
          <a:xfrm>
            <a:off x="6028553" y="2424721"/>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12" name="Google Shape;112;p27"/>
          <p:cNvSpPr txBox="1">
            <a:spLocks noGrp="1"/>
          </p:cNvSpPr>
          <p:nvPr>
            <p:ph type="subTitle" idx="3"/>
          </p:nvPr>
        </p:nvSpPr>
        <p:spPr>
          <a:xfrm>
            <a:off x="6028552" y="3099687"/>
            <a:ext cx="2067000" cy="85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113" name="Google Shape;113;p27"/>
          <p:cNvSpPr txBox="1">
            <a:spLocks noGrp="1"/>
          </p:cNvSpPr>
          <p:nvPr>
            <p:ph type="title" idx="4"/>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114" name="Google Shape;114;p27"/>
          <p:cNvSpPr txBox="1">
            <a:spLocks noGrp="1"/>
          </p:cNvSpPr>
          <p:nvPr>
            <p:ph type="title" idx="5"/>
          </p:nvPr>
        </p:nvSpPr>
        <p:spPr>
          <a:xfrm>
            <a:off x="1048447" y="2424721"/>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15" name="Google Shape;115;p27"/>
          <p:cNvSpPr txBox="1">
            <a:spLocks noGrp="1"/>
          </p:cNvSpPr>
          <p:nvPr>
            <p:ph type="subTitle" idx="6"/>
          </p:nvPr>
        </p:nvSpPr>
        <p:spPr>
          <a:xfrm>
            <a:off x="1048451" y="3099687"/>
            <a:ext cx="2067000" cy="85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116" name="Google Shape;116;p27"/>
          <p:cNvSpPr txBox="1">
            <a:spLocks noGrp="1"/>
          </p:cNvSpPr>
          <p:nvPr>
            <p:ph type="title" idx="7"/>
          </p:nvPr>
        </p:nvSpPr>
        <p:spPr>
          <a:xfrm>
            <a:off x="3538497" y="4433380"/>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17" name="Google Shape;117;p27"/>
          <p:cNvSpPr txBox="1">
            <a:spLocks noGrp="1"/>
          </p:cNvSpPr>
          <p:nvPr>
            <p:ph type="subTitle" idx="8"/>
          </p:nvPr>
        </p:nvSpPr>
        <p:spPr>
          <a:xfrm>
            <a:off x="3538499" y="5108345"/>
            <a:ext cx="2067000" cy="85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118" name="Google Shape;118;p27"/>
          <p:cNvSpPr txBox="1">
            <a:spLocks noGrp="1"/>
          </p:cNvSpPr>
          <p:nvPr>
            <p:ph type="title" idx="9"/>
          </p:nvPr>
        </p:nvSpPr>
        <p:spPr>
          <a:xfrm>
            <a:off x="6028553" y="4433380"/>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19" name="Google Shape;119;p27"/>
          <p:cNvSpPr txBox="1">
            <a:spLocks noGrp="1"/>
          </p:cNvSpPr>
          <p:nvPr>
            <p:ph type="subTitle" idx="13"/>
          </p:nvPr>
        </p:nvSpPr>
        <p:spPr>
          <a:xfrm>
            <a:off x="6028552" y="5108345"/>
            <a:ext cx="2067000" cy="85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120" name="Google Shape;120;p27"/>
          <p:cNvSpPr txBox="1">
            <a:spLocks noGrp="1"/>
          </p:cNvSpPr>
          <p:nvPr>
            <p:ph type="title" idx="14"/>
          </p:nvPr>
        </p:nvSpPr>
        <p:spPr>
          <a:xfrm>
            <a:off x="1048447" y="4433380"/>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21" name="Google Shape;121;p27"/>
          <p:cNvSpPr txBox="1">
            <a:spLocks noGrp="1"/>
          </p:cNvSpPr>
          <p:nvPr>
            <p:ph type="subTitle" idx="15"/>
          </p:nvPr>
        </p:nvSpPr>
        <p:spPr>
          <a:xfrm>
            <a:off x="1048451" y="5108345"/>
            <a:ext cx="2067000" cy="85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3202740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 Four Columns 1">
  <p:cSld name="Title + Four Columns 1">
    <p:spTree>
      <p:nvGrpSpPr>
        <p:cNvPr id="1" name="Shape 122"/>
        <p:cNvGrpSpPr/>
        <p:nvPr/>
      </p:nvGrpSpPr>
      <p:grpSpPr>
        <a:xfrm>
          <a:off x="0" y="0"/>
          <a:ext cx="0" cy="0"/>
          <a:chOff x="0" y="0"/>
          <a:chExt cx="0" cy="0"/>
        </a:xfrm>
      </p:grpSpPr>
      <p:sp>
        <p:nvSpPr>
          <p:cNvPr id="123" name="Google Shape;123;p28"/>
          <p:cNvSpPr txBox="1">
            <a:spLocks noGrp="1"/>
          </p:cNvSpPr>
          <p:nvPr>
            <p:ph type="title"/>
          </p:nvPr>
        </p:nvSpPr>
        <p:spPr>
          <a:xfrm>
            <a:off x="938500" y="593367"/>
            <a:ext cx="50436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124" name="Google Shape;124;p28"/>
          <p:cNvSpPr txBox="1">
            <a:spLocks noGrp="1"/>
          </p:cNvSpPr>
          <p:nvPr>
            <p:ph type="title" idx="2"/>
          </p:nvPr>
        </p:nvSpPr>
        <p:spPr>
          <a:xfrm>
            <a:off x="1338239" y="3146433"/>
            <a:ext cx="2727600" cy="500800"/>
          </a:xfrm>
          <a:prstGeom prst="rect">
            <a:avLst/>
          </a:prstGeom>
        </p:spPr>
        <p:txBody>
          <a:bodyPr spcFirstLastPara="1" wrap="square" lIns="91425" tIns="91425" rIns="91425" bIns="91425" anchor="t" anchorCtr="0">
            <a:noAutofit/>
          </a:bodyPr>
          <a:lstStyle>
            <a:lvl1pPr lvl="0" algn="r" rtl="0">
              <a:spcBef>
                <a:spcPts val="0"/>
              </a:spcBef>
              <a:spcAft>
                <a:spcPts val="0"/>
              </a:spcAft>
              <a:buClr>
                <a:schemeClr val="lt1"/>
              </a:buClr>
              <a:buSzPts val="1400"/>
              <a:buNone/>
              <a:defRPr sz="1400">
                <a:solidFill>
                  <a:schemeClr val="lt1"/>
                </a:solidFill>
              </a:defRPr>
            </a:lvl1pPr>
            <a:lvl2pPr lvl="1" algn="r" rtl="0">
              <a:spcBef>
                <a:spcPts val="0"/>
              </a:spcBef>
              <a:spcAft>
                <a:spcPts val="0"/>
              </a:spcAft>
              <a:buClr>
                <a:schemeClr val="lt1"/>
              </a:buClr>
              <a:buSzPts val="4200"/>
              <a:buNone/>
              <a:defRPr sz="4200">
                <a:solidFill>
                  <a:schemeClr val="lt1"/>
                </a:solidFill>
              </a:defRPr>
            </a:lvl2pPr>
            <a:lvl3pPr lvl="2" algn="r" rtl="0">
              <a:spcBef>
                <a:spcPts val="0"/>
              </a:spcBef>
              <a:spcAft>
                <a:spcPts val="0"/>
              </a:spcAft>
              <a:buClr>
                <a:schemeClr val="lt1"/>
              </a:buClr>
              <a:buSzPts val="4200"/>
              <a:buNone/>
              <a:defRPr sz="4200">
                <a:solidFill>
                  <a:schemeClr val="lt1"/>
                </a:solidFill>
              </a:defRPr>
            </a:lvl3pPr>
            <a:lvl4pPr lvl="3" algn="r" rtl="0">
              <a:spcBef>
                <a:spcPts val="0"/>
              </a:spcBef>
              <a:spcAft>
                <a:spcPts val="0"/>
              </a:spcAft>
              <a:buClr>
                <a:schemeClr val="lt1"/>
              </a:buClr>
              <a:buSzPts val="4200"/>
              <a:buNone/>
              <a:defRPr sz="4200">
                <a:solidFill>
                  <a:schemeClr val="lt1"/>
                </a:solidFill>
              </a:defRPr>
            </a:lvl4pPr>
            <a:lvl5pPr lvl="4" algn="r" rtl="0">
              <a:spcBef>
                <a:spcPts val="0"/>
              </a:spcBef>
              <a:spcAft>
                <a:spcPts val="0"/>
              </a:spcAft>
              <a:buClr>
                <a:schemeClr val="lt1"/>
              </a:buClr>
              <a:buSzPts val="4200"/>
              <a:buNone/>
              <a:defRPr sz="4200">
                <a:solidFill>
                  <a:schemeClr val="lt1"/>
                </a:solidFill>
              </a:defRPr>
            </a:lvl5pPr>
            <a:lvl6pPr lvl="5" algn="r" rtl="0">
              <a:spcBef>
                <a:spcPts val="0"/>
              </a:spcBef>
              <a:spcAft>
                <a:spcPts val="0"/>
              </a:spcAft>
              <a:buClr>
                <a:schemeClr val="lt1"/>
              </a:buClr>
              <a:buSzPts val="4200"/>
              <a:buNone/>
              <a:defRPr sz="4200">
                <a:solidFill>
                  <a:schemeClr val="lt1"/>
                </a:solidFill>
              </a:defRPr>
            </a:lvl6pPr>
            <a:lvl7pPr lvl="6" algn="r" rtl="0">
              <a:spcBef>
                <a:spcPts val="0"/>
              </a:spcBef>
              <a:spcAft>
                <a:spcPts val="0"/>
              </a:spcAft>
              <a:buClr>
                <a:schemeClr val="lt1"/>
              </a:buClr>
              <a:buSzPts val="4200"/>
              <a:buNone/>
              <a:defRPr sz="4200">
                <a:solidFill>
                  <a:schemeClr val="lt1"/>
                </a:solidFill>
              </a:defRPr>
            </a:lvl7pPr>
            <a:lvl8pPr lvl="7" algn="r" rtl="0">
              <a:spcBef>
                <a:spcPts val="0"/>
              </a:spcBef>
              <a:spcAft>
                <a:spcPts val="0"/>
              </a:spcAft>
              <a:buClr>
                <a:schemeClr val="lt1"/>
              </a:buClr>
              <a:buSzPts val="4200"/>
              <a:buNone/>
              <a:defRPr sz="4200">
                <a:solidFill>
                  <a:schemeClr val="lt1"/>
                </a:solidFill>
              </a:defRPr>
            </a:lvl8pPr>
            <a:lvl9pPr lvl="8" algn="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25" name="Google Shape;125;p28"/>
          <p:cNvSpPr txBox="1">
            <a:spLocks noGrp="1"/>
          </p:cNvSpPr>
          <p:nvPr>
            <p:ph type="subTitle" idx="1"/>
          </p:nvPr>
        </p:nvSpPr>
        <p:spPr>
          <a:xfrm>
            <a:off x="1338239" y="2284068"/>
            <a:ext cx="2727600" cy="807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Clr>
                <a:schemeClr val="lt1"/>
              </a:buClr>
              <a:buSzPts val="1600"/>
              <a:buNone/>
              <a:defRPr sz="1600">
                <a:solidFill>
                  <a:schemeClr val="lt1"/>
                </a:solidFill>
              </a:defRPr>
            </a:lvl1pPr>
            <a:lvl2pPr lvl="1" algn="r" rtl="0">
              <a:lnSpc>
                <a:spcPct val="100000"/>
              </a:lnSpc>
              <a:spcBef>
                <a:spcPts val="0"/>
              </a:spcBef>
              <a:spcAft>
                <a:spcPts val="0"/>
              </a:spcAft>
              <a:buClr>
                <a:schemeClr val="lt1"/>
              </a:buClr>
              <a:buSzPts val="1600"/>
              <a:buNone/>
              <a:defRPr sz="1600">
                <a:solidFill>
                  <a:schemeClr val="lt1"/>
                </a:solidFill>
              </a:defRPr>
            </a:lvl2pPr>
            <a:lvl3pPr lvl="2" algn="r" rtl="0">
              <a:lnSpc>
                <a:spcPct val="100000"/>
              </a:lnSpc>
              <a:spcBef>
                <a:spcPts val="0"/>
              </a:spcBef>
              <a:spcAft>
                <a:spcPts val="0"/>
              </a:spcAft>
              <a:buClr>
                <a:schemeClr val="lt1"/>
              </a:buClr>
              <a:buSzPts val="1600"/>
              <a:buNone/>
              <a:defRPr sz="1600">
                <a:solidFill>
                  <a:schemeClr val="lt1"/>
                </a:solidFill>
              </a:defRPr>
            </a:lvl3pPr>
            <a:lvl4pPr lvl="3" algn="r" rtl="0">
              <a:lnSpc>
                <a:spcPct val="100000"/>
              </a:lnSpc>
              <a:spcBef>
                <a:spcPts val="0"/>
              </a:spcBef>
              <a:spcAft>
                <a:spcPts val="0"/>
              </a:spcAft>
              <a:buClr>
                <a:schemeClr val="lt1"/>
              </a:buClr>
              <a:buSzPts val="1600"/>
              <a:buNone/>
              <a:defRPr sz="1600">
                <a:solidFill>
                  <a:schemeClr val="lt1"/>
                </a:solidFill>
              </a:defRPr>
            </a:lvl4pPr>
            <a:lvl5pPr lvl="4" algn="r" rtl="0">
              <a:lnSpc>
                <a:spcPct val="100000"/>
              </a:lnSpc>
              <a:spcBef>
                <a:spcPts val="0"/>
              </a:spcBef>
              <a:spcAft>
                <a:spcPts val="0"/>
              </a:spcAft>
              <a:buClr>
                <a:schemeClr val="lt1"/>
              </a:buClr>
              <a:buSzPts val="1600"/>
              <a:buNone/>
              <a:defRPr sz="1600">
                <a:solidFill>
                  <a:schemeClr val="lt1"/>
                </a:solidFill>
              </a:defRPr>
            </a:lvl5pPr>
            <a:lvl6pPr lvl="5" algn="r" rtl="0">
              <a:lnSpc>
                <a:spcPct val="100000"/>
              </a:lnSpc>
              <a:spcBef>
                <a:spcPts val="0"/>
              </a:spcBef>
              <a:spcAft>
                <a:spcPts val="0"/>
              </a:spcAft>
              <a:buClr>
                <a:schemeClr val="lt1"/>
              </a:buClr>
              <a:buSzPts val="1600"/>
              <a:buNone/>
              <a:defRPr sz="1600">
                <a:solidFill>
                  <a:schemeClr val="lt1"/>
                </a:solidFill>
              </a:defRPr>
            </a:lvl6pPr>
            <a:lvl7pPr lvl="6" algn="r" rtl="0">
              <a:lnSpc>
                <a:spcPct val="100000"/>
              </a:lnSpc>
              <a:spcBef>
                <a:spcPts val="0"/>
              </a:spcBef>
              <a:spcAft>
                <a:spcPts val="0"/>
              </a:spcAft>
              <a:buClr>
                <a:schemeClr val="lt1"/>
              </a:buClr>
              <a:buSzPts val="1600"/>
              <a:buNone/>
              <a:defRPr sz="1600">
                <a:solidFill>
                  <a:schemeClr val="lt1"/>
                </a:solidFill>
              </a:defRPr>
            </a:lvl7pPr>
            <a:lvl8pPr lvl="7" algn="r" rtl="0">
              <a:lnSpc>
                <a:spcPct val="100000"/>
              </a:lnSpc>
              <a:spcBef>
                <a:spcPts val="0"/>
              </a:spcBef>
              <a:spcAft>
                <a:spcPts val="0"/>
              </a:spcAft>
              <a:buClr>
                <a:schemeClr val="lt1"/>
              </a:buClr>
              <a:buSzPts val="1600"/>
              <a:buNone/>
              <a:defRPr sz="1600">
                <a:solidFill>
                  <a:schemeClr val="lt1"/>
                </a:solidFill>
              </a:defRPr>
            </a:lvl8pPr>
            <a:lvl9pPr lvl="8" algn="r" rtl="0">
              <a:lnSpc>
                <a:spcPct val="100000"/>
              </a:lnSpc>
              <a:spcBef>
                <a:spcPts val="0"/>
              </a:spcBef>
              <a:spcAft>
                <a:spcPts val="0"/>
              </a:spcAft>
              <a:buClr>
                <a:schemeClr val="lt1"/>
              </a:buClr>
              <a:buSzPts val="1600"/>
              <a:buNone/>
              <a:defRPr sz="1600">
                <a:solidFill>
                  <a:schemeClr val="lt1"/>
                </a:solidFill>
              </a:defRPr>
            </a:lvl9pPr>
          </a:lstStyle>
          <a:p>
            <a:r>
              <a:rPr lang="en-US"/>
              <a:t>Click to edit Master subtitle style</a:t>
            </a:r>
            <a:endParaRPr/>
          </a:p>
        </p:txBody>
      </p:sp>
      <p:sp>
        <p:nvSpPr>
          <p:cNvPr id="126" name="Google Shape;126;p28"/>
          <p:cNvSpPr txBox="1">
            <a:spLocks noGrp="1"/>
          </p:cNvSpPr>
          <p:nvPr>
            <p:ph type="title" idx="3"/>
          </p:nvPr>
        </p:nvSpPr>
        <p:spPr>
          <a:xfrm>
            <a:off x="1338239" y="5318600"/>
            <a:ext cx="2727600" cy="500800"/>
          </a:xfrm>
          <a:prstGeom prst="rect">
            <a:avLst/>
          </a:prstGeom>
        </p:spPr>
        <p:txBody>
          <a:bodyPr spcFirstLastPara="1" wrap="square" lIns="91425" tIns="91425" rIns="91425" bIns="91425" anchor="t" anchorCtr="0">
            <a:noAutofit/>
          </a:bodyPr>
          <a:lstStyle>
            <a:lvl1pPr lvl="0" algn="r" rtl="0">
              <a:spcBef>
                <a:spcPts val="0"/>
              </a:spcBef>
              <a:spcAft>
                <a:spcPts val="0"/>
              </a:spcAft>
              <a:buClr>
                <a:schemeClr val="lt1"/>
              </a:buClr>
              <a:buSzPts val="1400"/>
              <a:buNone/>
              <a:defRPr sz="1400">
                <a:solidFill>
                  <a:schemeClr val="lt1"/>
                </a:solidFill>
              </a:defRPr>
            </a:lvl1pPr>
            <a:lvl2pPr lvl="1" algn="r" rtl="0">
              <a:spcBef>
                <a:spcPts val="0"/>
              </a:spcBef>
              <a:spcAft>
                <a:spcPts val="0"/>
              </a:spcAft>
              <a:buClr>
                <a:schemeClr val="lt1"/>
              </a:buClr>
              <a:buSzPts val="4200"/>
              <a:buNone/>
              <a:defRPr sz="4200">
                <a:solidFill>
                  <a:schemeClr val="lt1"/>
                </a:solidFill>
              </a:defRPr>
            </a:lvl2pPr>
            <a:lvl3pPr lvl="2" algn="r" rtl="0">
              <a:spcBef>
                <a:spcPts val="0"/>
              </a:spcBef>
              <a:spcAft>
                <a:spcPts val="0"/>
              </a:spcAft>
              <a:buClr>
                <a:schemeClr val="lt1"/>
              </a:buClr>
              <a:buSzPts val="4200"/>
              <a:buNone/>
              <a:defRPr sz="4200">
                <a:solidFill>
                  <a:schemeClr val="lt1"/>
                </a:solidFill>
              </a:defRPr>
            </a:lvl3pPr>
            <a:lvl4pPr lvl="3" algn="r" rtl="0">
              <a:spcBef>
                <a:spcPts val="0"/>
              </a:spcBef>
              <a:spcAft>
                <a:spcPts val="0"/>
              </a:spcAft>
              <a:buClr>
                <a:schemeClr val="lt1"/>
              </a:buClr>
              <a:buSzPts val="4200"/>
              <a:buNone/>
              <a:defRPr sz="4200">
                <a:solidFill>
                  <a:schemeClr val="lt1"/>
                </a:solidFill>
              </a:defRPr>
            </a:lvl4pPr>
            <a:lvl5pPr lvl="4" algn="r" rtl="0">
              <a:spcBef>
                <a:spcPts val="0"/>
              </a:spcBef>
              <a:spcAft>
                <a:spcPts val="0"/>
              </a:spcAft>
              <a:buClr>
                <a:schemeClr val="lt1"/>
              </a:buClr>
              <a:buSzPts val="4200"/>
              <a:buNone/>
              <a:defRPr sz="4200">
                <a:solidFill>
                  <a:schemeClr val="lt1"/>
                </a:solidFill>
              </a:defRPr>
            </a:lvl5pPr>
            <a:lvl6pPr lvl="5" algn="r" rtl="0">
              <a:spcBef>
                <a:spcPts val="0"/>
              </a:spcBef>
              <a:spcAft>
                <a:spcPts val="0"/>
              </a:spcAft>
              <a:buClr>
                <a:schemeClr val="lt1"/>
              </a:buClr>
              <a:buSzPts val="4200"/>
              <a:buNone/>
              <a:defRPr sz="4200">
                <a:solidFill>
                  <a:schemeClr val="lt1"/>
                </a:solidFill>
              </a:defRPr>
            </a:lvl6pPr>
            <a:lvl7pPr lvl="6" algn="r" rtl="0">
              <a:spcBef>
                <a:spcPts val="0"/>
              </a:spcBef>
              <a:spcAft>
                <a:spcPts val="0"/>
              </a:spcAft>
              <a:buClr>
                <a:schemeClr val="lt1"/>
              </a:buClr>
              <a:buSzPts val="4200"/>
              <a:buNone/>
              <a:defRPr sz="4200">
                <a:solidFill>
                  <a:schemeClr val="lt1"/>
                </a:solidFill>
              </a:defRPr>
            </a:lvl7pPr>
            <a:lvl8pPr lvl="7" algn="r" rtl="0">
              <a:spcBef>
                <a:spcPts val="0"/>
              </a:spcBef>
              <a:spcAft>
                <a:spcPts val="0"/>
              </a:spcAft>
              <a:buClr>
                <a:schemeClr val="lt1"/>
              </a:buClr>
              <a:buSzPts val="4200"/>
              <a:buNone/>
              <a:defRPr sz="4200">
                <a:solidFill>
                  <a:schemeClr val="lt1"/>
                </a:solidFill>
              </a:defRPr>
            </a:lvl8pPr>
            <a:lvl9pPr lvl="8" algn="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27" name="Google Shape;127;p28"/>
          <p:cNvSpPr txBox="1">
            <a:spLocks noGrp="1"/>
          </p:cNvSpPr>
          <p:nvPr>
            <p:ph type="subTitle" idx="4"/>
          </p:nvPr>
        </p:nvSpPr>
        <p:spPr>
          <a:xfrm>
            <a:off x="1338239" y="4456235"/>
            <a:ext cx="2727600" cy="807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Clr>
                <a:schemeClr val="lt1"/>
              </a:buClr>
              <a:buSzPts val="1600"/>
              <a:buNone/>
              <a:defRPr sz="1600">
                <a:solidFill>
                  <a:schemeClr val="lt1"/>
                </a:solidFill>
              </a:defRPr>
            </a:lvl1pPr>
            <a:lvl2pPr lvl="1" algn="r" rtl="0">
              <a:lnSpc>
                <a:spcPct val="100000"/>
              </a:lnSpc>
              <a:spcBef>
                <a:spcPts val="0"/>
              </a:spcBef>
              <a:spcAft>
                <a:spcPts val="0"/>
              </a:spcAft>
              <a:buClr>
                <a:schemeClr val="lt1"/>
              </a:buClr>
              <a:buSzPts val="1600"/>
              <a:buNone/>
              <a:defRPr sz="1600">
                <a:solidFill>
                  <a:schemeClr val="lt1"/>
                </a:solidFill>
              </a:defRPr>
            </a:lvl2pPr>
            <a:lvl3pPr lvl="2" algn="r" rtl="0">
              <a:lnSpc>
                <a:spcPct val="100000"/>
              </a:lnSpc>
              <a:spcBef>
                <a:spcPts val="0"/>
              </a:spcBef>
              <a:spcAft>
                <a:spcPts val="0"/>
              </a:spcAft>
              <a:buClr>
                <a:schemeClr val="lt1"/>
              </a:buClr>
              <a:buSzPts val="1600"/>
              <a:buNone/>
              <a:defRPr sz="1600">
                <a:solidFill>
                  <a:schemeClr val="lt1"/>
                </a:solidFill>
              </a:defRPr>
            </a:lvl3pPr>
            <a:lvl4pPr lvl="3" algn="r" rtl="0">
              <a:lnSpc>
                <a:spcPct val="100000"/>
              </a:lnSpc>
              <a:spcBef>
                <a:spcPts val="0"/>
              </a:spcBef>
              <a:spcAft>
                <a:spcPts val="0"/>
              </a:spcAft>
              <a:buClr>
                <a:schemeClr val="lt1"/>
              </a:buClr>
              <a:buSzPts val="1600"/>
              <a:buNone/>
              <a:defRPr sz="1600">
                <a:solidFill>
                  <a:schemeClr val="lt1"/>
                </a:solidFill>
              </a:defRPr>
            </a:lvl4pPr>
            <a:lvl5pPr lvl="4" algn="r" rtl="0">
              <a:lnSpc>
                <a:spcPct val="100000"/>
              </a:lnSpc>
              <a:spcBef>
                <a:spcPts val="0"/>
              </a:spcBef>
              <a:spcAft>
                <a:spcPts val="0"/>
              </a:spcAft>
              <a:buClr>
                <a:schemeClr val="lt1"/>
              </a:buClr>
              <a:buSzPts val="1600"/>
              <a:buNone/>
              <a:defRPr sz="1600">
                <a:solidFill>
                  <a:schemeClr val="lt1"/>
                </a:solidFill>
              </a:defRPr>
            </a:lvl5pPr>
            <a:lvl6pPr lvl="5" algn="r" rtl="0">
              <a:lnSpc>
                <a:spcPct val="100000"/>
              </a:lnSpc>
              <a:spcBef>
                <a:spcPts val="0"/>
              </a:spcBef>
              <a:spcAft>
                <a:spcPts val="0"/>
              </a:spcAft>
              <a:buClr>
                <a:schemeClr val="lt1"/>
              </a:buClr>
              <a:buSzPts val="1600"/>
              <a:buNone/>
              <a:defRPr sz="1600">
                <a:solidFill>
                  <a:schemeClr val="lt1"/>
                </a:solidFill>
              </a:defRPr>
            </a:lvl6pPr>
            <a:lvl7pPr lvl="6" algn="r" rtl="0">
              <a:lnSpc>
                <a:spcPct val="100000"/>
              </a:lnSpc>
              <a:spcBef>
                <a:spcPts val="0"/>
              </a:spcBef>
              <a:spcAft>
                <a:spcPts val="0"/>
              </a:spcAft>
              <a:buClr>
                <a:schemeClr val="lt1"/>
              </a:buClr>
              <a:buSzPts val="1600"/>
              <a:buNone/>
              <a:defRPr sz="1600">
                <a:solidFill>
                  <a:schemeClr val="lt1"/>
                </a:solidFill>
              </a:defRPr>
            </a:lvl7pPr>
            <a:lvl8pPr lvl="7" algn="r" rtl="0">
              <a:lnSpc>
                <a:spcPct val="100000"/>
              </a:lnSpc>
              <a:spcBef>
                <a:spcPts val="0"/>
              </a:spcBef>
              <a:spcAft>
                <a:spcPts val="0"/>
              </a:spcAft>
              <a:buClr>
                <a:schemeClr val="lt1"/>
              </a:buClr>
              <a:buSzPts val="1600"/>
              <a:buNone/>
              <a:defRPr sz="1600">
                <a:solidFill>
                  <a:schemeClr val="lt1"/>
                </a:solidFill>
              </a:defRPr>
            </a:lvl8pPr>
            <a:lvl9pPr lvl="8" algn="r" rtl="0">
              <a:lnSpc>
                <a:spcPct val="100000"/>
              </a:lnSpc>
              <a:spcBef>
                <a:spcPts val="0"/>
              </a:spcBef>
              <a:spcAft>
                <a:spcPts val="0"/>
              </a:spcAft>
              <a:buClr>
                <a:schemeClr val="lt1"/>
              </a:buClr>
              <a:buSzPts val="1600"/>
              <a:buNone/>
              <a:defRPr sz="1600">
                <a:solidFill>
                  <a:schemeClr val="lt1"/>
                </a:solidFill>
              </a:defRPr>
            </a:lvl9pPr>
          </a:lstStyle>
          <a:p>
            <a:r>
              <a:rPr lang="en-US"/>
              <a:t>Click to edit Master subtitle style</a:t>
            </a:r>
            <a:endParaRPr/>
          </a:p>
        </p:txBody>
      </p:sp>
      <p:sp>
        <p:nvSpPr>
          <p:cNvPr id="128" name="Google Shape;128;p28"/>
          <p:cNvSpPr txBox="1">
            <a:spLocks noGrp="1"/>
          </p:cNvSpPr>
          <p:nvPr>
            <p:ph type="title" idx="5"/>
          </p:nvPr>
        </p:nvSpPr>
        <p:spPr>
          <a:xfrm>
            <a:off x="5078163" y="3146433"/>
            <a:ext cx="2727600" cy="500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lt1"/>
              </a:buClr>
              <a:buSzPts val="1400"/>
              <a:buNone/>
              <a:defRPr sz="1400">
                <a:solidFill>
                  <a:schemeClr val="lt1"/>
                </a:solidFill>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29" name="Google Shape;129;p28"/>
          <p:cNvSpPr txBox="1">
            <a:spLocks noGrp="1"/>
          </p:cNvSpPr>
          <p:nvPr>
            <p:ph type="subTitle" idx="6"/>
          </p:nvPr>
        </p:nvSpPr>
        <p:spPr>
          <a:xfrm>
            <a:off x="5078163" y="2284068"/>
            <a:ext cx="2727600" cy="807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lt1"/>
              </a:buClr>
              <a:buSzPts val="1600"/>
              <a:buNone/>
              <a:defRPr sz="1600">
                <a:solidFill>
                  <a:schemeClr val="lt1"/>
                </a:solidFill>
              </a:defRPr>
            </a:lvl1pPr>
            <a:lvl2pPr lvl="1" rtl="0">
              <a:lnSpc>
                <a:spcPct val="100000"/>
              </a:lnSpc>
              <a:spcBef>
                <a:spcPts val="0"/>
              </a:spcBef>
              <a:spcAft>
                <a:spcPts val="0"/>
              </a:spcAft>
              <a:buClr>
                <a:schemeClr val="lt1"/>
              </a:buClr>
              <a:buSzPts val="1600"/>
              <a:buNone/>
              <a:defRPr sz="1600">
                <a:solidFill>
                  <a:schemeClr val="lt1"/>
                </a:solidFill>
              </a:defRPr>
            </a:lvl2pPr>
            <a:lvl3pPr lvl="2" rtl="0">
              <a:lnSpc>
                <a:spcPct val="100000"/>
              </a:lnSpc>
              <a:spcBef>
                <a:spcPts val="0"/>
              </a:spcBef>
              <a:spcAft>
                <a:spcPts val="0"/>
              </a:spcAft>
              <a:buClr>
                <a:schemeClr val="lt1"/>
              </a:buClr>
              <a:buSzPts val="1600"/>
              <a:buNone/>
              <a:defRPr sz="1600">
                <a:solidFill>
                  <a:schemeClr val="lt1"/>
                </a:solidFill>
              </a:defRPr>
            </a:lvl3pPr>
            <a:lvl4pPr lvl="3" rtl="0">
              <a:lnSpc>
                <a:spcPct val="100000"/>
              </a:lnSpc>
              <a:spcBef>
                <a:spcPts val="0"/>
              </a:spcBef>
              <a:spcAft>
                <a:spcPts val="0"/>
              </a:spcAft>
              <a:buClr>
                <a:schemeClr val="lt1"/>
              </a:buClr>
              <a:buSzPts val="1600"/>
              <a:buNone/>
              <a:defRPr sz="1600">
                <a:solidFill>
                  <a:schemeClr val="lt1"/>
                </a:solidFill>
              </a:defRPr>
            </a:lvl4pPr>
            <a:lvl5pPr lvl="4" rtl="0">
              <a:lnSpc>
                <a:spcPct val="100000"/>
              </a:lnSpc>
              <a:spcBef>
                <a:spcPts val="0"/>
              </a:spcBef>
              <a:spcAft>
                <a:spcPts val="0"/>
              </a:spcAft>
              <a:buClr>
                <a:schemeClr val="lt1"/>
              </a:buClr>
              <a:buSzPts val="1600"/>
              <a:buNone/>
              <a:defRPr sz="1600">
                <a:solidFill>
                  <a:schemeClr val="lt1"/>
                </a:solidFill>
              </a:defRPr>
            </a:lvl5pPr>
            <a:lvl6pPr lvl="5" rtl="0">
              <a:lnSpc>
                <a:spcPct val="100000"/>
              </a:lnSpc>
              <a:spcBef>
                <a:spcPts val="0"/>
              </a:spcBef>
              <a:spcAft>
                <a:spcPts val="0"/>
              </a:spcAft>
              <a:buClr>
                <a:schemeClr val="lt1"/>
              </a:buClr>
              <a:buSzPts val="1600"/>
              <a:buNone/>
              <a:defRPr sz="1600">
                <a:solidFill>
                  <a:schemeClr val="lt1"/>
                </a:solidFill>
              </a:defRPr>
            </a:lvl6pPr>
            <a:lvl7pPr lvl="6" rtl="0">
              <a:lnSpc>
                <a:spcPct val="100000"/>
              </a:lnSpc>
              <a:spcBef>
                <a:spcPts val="0"/>
              </a:spcBef>
              <a:spcAft>
                <a:spcPts val="0"/>
              </a:spcAft>
              <a:buClr>
                <a:schemeClr val="lt1"/>
              </a:buClr>
              <a:buSzPts val="1600"/>
              <a:buNone/>
              <a:defRPr sz="1600">
                <a:solidFill>
                  <a:schemeClr val="lt1"/>
                </a:solidFill>
              </a:defRPr>
            </a:lvl7pPr>
            <a:lvl8pPr lvl="7" rtl="0">
              <a:lnSpc>
                <a:spcPct val="100000"/>
              </a:lnSpc>
              <a:spcBef>
                <a:spcPts val="0"/>
              </a:spcBef>
              <a:spcAft>
                <a:spcPts val="0"/>
              </a:spcAft>
              <a:buClr>
                <a:schemeClr val="lt1"/>
              </a:buClr>
              <a:buSzPts val="1600"/>
              <a:buNone/>
              <a:defRPr sz="1600">
                <a:solidFill>
                  <a:schemeClr val="lt1"/>
                </a:solidFill>
              </a:defRPr>
            </a:lvl8pPr>
            <a:lvl9pPr lvl="8" rtl="0">
              <a:lnSpc>
                <a:spcPct val="100000"/>
              </a:lnSpc>
              <a:spcBef>
                <a:spcPts val="0"/>
              </a:spcBef>
              <a:spcAft>
                <a:spcPts val="0"/>
              </a:spcAft>
              <a:buClr>
                <a:schemeClr val="lt1"/>
              </a:buClr>
              <a:buSzPts val="1600"/>
              <a:buNone/>
              <a:defRPr sz="1600">
                <a:solidFill>
                  <a:schemeClr val="lt1"/>
                </a:solidFill>
              </a:defRPr>
            </a:lvl9pPr>
          </a:lstStyle>
          <a:p>
            <a:r>
              <a:rPr lang="en-US"/>
              <a:t>Click to edit Master subtitle style</a:t>
            </a:r>
            <a:endParaRPr/>
          </a:p>
        </p:txBody>
      </p:sp>
      <p:sp>
        <p:nvSpPr>
          <p:cNvPr id="130" name="Google Shape;130;p28"/>
          <p:cNvSpPr txBox="1">
            <a:spLocks noGrp="1"/>
          </p:cNvSpPr>
          <p:nvPr>
            <p:ph type="title" idx="7"/>
          </p:nvPr>
        </p:nvSpPr>
        <p:spPr>
          <a:xfrm>
            <a:off x="5078163" y="5318600"/>
            <a:ext cx="2727600" cy="500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lt1"/>
              </a:buClr>
              <a:buSzPts val="1400"/>
              <a:buNone/>
              <a:defRPr sz="1400">
                <a:solidFill>
                  <a:schemeClr val="lt1"/>
                </a:solidFill>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31" name="Google Shape;131;p28"/>
          <p:cNvSpPr txBox="1">
            <a:spLocks noGrp="1"/>
          </p:cNvSpPr>
          <p:nvPr>
            <p:ph type="subTitle" idx="8"/>
          </p:nvPr>
        </p:nvSpPr>
        <p:spPr>
          <a:xfrm>
            <a:off x="5078163" y="4456235"/>
            <a:ext cx="2727600" cy="807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lt1"/>
              </a:buClr>
              <a:buSzPts val="1600"/>
              <a:buNone/>
              <a:defRPr sz="1600">
                <a:solidFill>
                  <a:schemeClr val="lt1"/>
                </a:solidFill>
              </a:defRPr>
            </a:lvl1pPr>
            <a:lvl2pPr lvl="1" rtl="0">
              <a:lnSpc>
                <a:spcPct val="100000"/>
              </a:lnSpc>
              <a:spcBef>
                <a:spcPts val="0"/>
              </a:spcBef>
              <a:spcAft>
                <a:spcPts val="0"/>
              </a:spcAft>
              <a:buClr>
                <a:schemeClr val="lt1"/>
              </a:buClr>
              <a:buSzPts val="1600"/>
              <a:buNone/>
              <a:defRPr sz="1600">
                <a:solidFill>
                  <a:schemeClr val="lt1"/>
                </a:solidFill>
              </a:defRPr>
            </a:lvl2pPr>
            <a:lvl3pPr lvl="2" rtl="0">
              <a:lnSpc>
                <a:spcPct val="100000"/>
              </a:lnSpc>
              <a:spcBef>
                <a:spcPts val="0"/>
              </a:spcBef>
              <a:spcAft>
                <a:spcPts val="0"/>
              </a:spcAft>
              <a:buClr>
                <a:schemeClr val="lt1"/>
              </a:buClr>
              <a:buSzPts val="1600"/>
              <a:buNone/>
              <a:defRPr sz="1600">
                <a:solidFill>
                  <a:schemeClr val="lt1"/>
                </a:solidFill>
              </a:defRPr>
            </a:lvl3pPr>
            <a:lvl4pPr lvl="3" rtl="0">
              <a:lnSpc>
                <a:spcPct val="100000"/>
              </a:lnSpc>
              <a:spcBef>
                <a:spcPts val="0"/>
              </a:spcBef>
              <a:spcAft>
                <a:spcPts val="0"/>
              </a:spcAft>
              <a:buClr>
                <a:schemeClr val="lt1"/>
              </a:buClr>
              <a:buSzPts val="1600"/>
              <a:buNone/>
              <a:defRPr sz="1600">
                <a:solidFill>
                  <a:schemeClr val="lt1"/>
                </a:solidFill>
              </a:defRPr>
            </a:lvl4pPr>
            <a:lvl5pPr lvl="4" rtl="0">
              <a:lnSpc>
                <a:spcPct val="100000"/>
              </a:lnSpc>
              <a:spcBef>
                <a:spcPts val="0"/>
              </a:spcBef>
              <a:spcAft>
                <a:spcPts val="0"/>
              </a:spcAft>
              <a:buClr>
                <a:schemeClr val="lt1"/>
              </a:buClr>
              <a:buSzPts val="1600"/>
              <a:buNone/>
              <a:defRPr sz="1600">
                <a:solidFill>
                  <a:schemeClr val="lt1"/>
                </a:solidFill>
              </a:defRPr>
            </a:lvl5pPr>
            <a:lvl6pPr lvl="5" rtl="0">
              <a:lnSpc>
                <a:spcPct val="100000"/>
              </a:lnSpc>
              <a:spcBef>
                <a:spcPts val="0"/>
              </a:spcBef>
              <a:spcAft>
                <a:spcPts val="0"/>
              </a:spcAft>
              <a:buClr>
                <a:schemeClr val="lt1"/>
              </a:buClr>
              <a:buSzPts val="1600"/>
              <a:buNone/>
              <a:defRPr sz="1600">
                <a:solidFill>
                  <a:schemeClr val="lt1"/>
                </a:solidFill>
              </a:defRPr>
            </a:lvl6pPr>
            <a:lvl7pPr lvl="6" rtl="0">
              <a:lnSpc>
                <a:spcPct val="100000"/>
              </a:lnSpc>
              <a:spcBef>
                <a:spcPts val="0"/>
              </a:spcBef>
              <a:spcAft>
                <a:spcPts val="0"/>
              </a:spcAft>
              <a:buClr>
                <a:schemeClr val="lt1"/>
              </a:buClr>
              <a:buSzPts val="1600"/>
              <a:buNone/>
              <a:defRPr sz="1600">
                <a:solidFill>
                  <a:schemeClr val="lt1"/>
                </a:solidFill>
              </a:defRPr>
            </a:lvl7pPr>
            <a:lvl8pPr lvl="7" rtl="0">
              <a:lnSpc>
                <a:spcPct val="100000"/>
              </a:lnSpc>
              <a:spcBef>
                <a:spcPts val="0"/>
              </a:spcBef>
              <a:spcAft>
                <a:spcPts val="0"/>
              </a:spcAft>
              <a:buClr>
                <a:schemeClr val="lt1"/>
              </a:buClr>
              <a:buSzPts val="1600"/>
              <a:buNone/>
              <a:defRPr sz="1600">
                <a:solidFill>
                  <a:schemeClr val="lt1"/>
                </a:solidFill>
              </a:defRPr>
            </a:lvl8pPr>
            <a:lvl9pPr lvl="8" rtl="0">
              <a:lnSpc>
                <a:spcPct val="100000"/>
              </a:lnSpc>
              <a:spcBef>
                <a:spcPts val="0"/>
              </a:spcBef>
              <a:spcAft>
                <a:spcPts val="0"/>
              </a:spcAft>
              <a:buClr>
                <a:schemeClr val="lt1"/>
              </a:buClr>
              <a:buSzPts val="1600"/>
              <a:buNone/>
              <a:defRPr sz="1600">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27366994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 Text">
  <p:cSld name="Title + Text">
    <p:spTree>
      <p:nvGrpSpPr>
        <p:cNvPr id="1" name="Shape 132"/>
        <p:cNvGrpSpPr/>
        <p:nvPr/>
      </p:nvGrpSpPr>
      <p:grpSpPr>
        <a:xfrm>
          <a:off x="0" y="0"/>
          <a:ext cx="0" cy="0"/>
          <a:chOff x="0" y="0"/>
          <a:chExt cx="0" cy="0"/>
        </a:xfrm>
      </p:grpSpPr>
      <p:sp>
        <p:nvSpPr>
          <p:cNvPr id="133" name="Google Shape;133;p29"/>
          <p:cNvSpPr txBox="1">
            <a:spLocks noGrp="1"/>
          </p:cNvSpPr>
          <p:nvPr>
            <p:ph type="subTitle" idx="1"/>
          </p:nvPr>
        </p:nvSpPr>
        <p:spPr>
          <a:xfrm>
            <a:off x="5817051" y="3247900"/>
            <a:ext cx="2556300" cy="2731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lt1"/>
              </a:buClr>
              <a:buSzPts val="1800"/>
              <a:buNone/>
              <a:defRPr>
                <a:solidFill>
                  <a:schemeClr val="lt1"/>
                </a:solidFill>
              </a:defRPr>
            </a:lvl1pPr>
            <a:lvl2pPr lvl="1" algn="ctr" rtl="0">
              <a:lnSpc>
                <a:spcPct val="100000"/>
              </a:lnSpc>
              <a:spcBef>
                <a:spcPts val="0"/>
              </a:spcBef>
              <a:spcAft>
                <a:spcPts val="0"/>
              </a:spcAft>
              <a:buClr>
                <a:schemeClr val="lt1"/>
              </a:buClr>
              <a:buSzPts val="1800"/>
              <a:buNone/>
              <a:defRPr sz="1800">
                <a:solidFill>
                  <a:schemeClr val="lt1"/>
                </a:solidFill>
              </a:defRPr>
            </a:lvl2pPr>
            <a:lvl3pPr lvl="2" algn="ctr" rtl="0">
              <a:lnSpc>
                <a:spcPct val="100000"/>
              </a:lnSpc>
              <a:spcBef>
                <a:spcPts val="0"/>
              </a:spcBef>
              <a:spcAft>
                <a:spcPts val="0"/>
              </a:spcAft>
              <a:buClr>
                <a:schemeClr val="lt1"/>
              </a:buClr>
              <a:buSzPts val="1800"/>
              <a:buNone/>
              <a:defRPr sz="1800">
                <a:solidFill>
                  <a:schemeClr val="lt1"/>
                </a:solidFill>
              </a:defRPr>
            </a:lvl3pPr>
            <a:lvl4pPr lvl="3" algn="ctr" rtl="0">
              <a:lnSpc>
                <a:spcPct val="100000"/>
              </a:lnSpc>
              <a:spcBef>
                <a:spcPts val="0"/>
              </a:spcBef>
              <a:spcAft>
                <a:spcPts val="0"/>
              </a:spcAft>
              <a:buClr>
                <a:schemeClr val="lt1"/>
              </a:buClr>
              <a:buSzPts val="1800"/>
              <a:buNone/>
              <a:defRPr sz="1800">
                <a:solidFill>
                  <a:schemeClr val="lt1"/>
                </a:solidFill>
              </a:defRPr>
            </a:lvl4pPr>
            <a:lvl5pPr lvl="4" algn="ctr" rtl="0">
              <a:lnSpc>
                <a:spcPct val="100000"/>
              </a:lnSpc>
              <a:spcBef>
                <a:spcPts val="0"/>
              </a:spcBef>
              <a:spcAft>
                <a:spcPts val="0"/>
              </a:spcAft>
              <a:buClr>
                <a:schemeClr val="lt1"/>
              </a:buClr>
              <a:buSzPts val="1800"/>
              <a:buNone/>
              <a:defRPr sz="1800">
                <a:solidFill>
                  <a:schemeClr val="lt1"/>
                </a:solidFill>
              </a:defRPr>
            </a:lvl5pPr>
            <a:lvl6pPr lvl="5" algn="ctr" rtl="0">
              <a:lnSpc>
                <a:spcPct val="100000"/>
              </a:lnSpc>
              <a:spcBef>
                <a:spcPts val="0"/>
              </a:spcBef>
              <a:spcAft>
                <a:spcPts val="0"/>
              </a:spcAft>
              <a:buClr>
                <a:schemeClr val="lt1"/>
              </a:buClr>
              <a:buSzPts val="1800"/>
              <a:buNone/>
              <a:defRPr sz="1800">
                <a:solidFill>
                  <a:schemeClr val="lt1"/>
                </a:solidFill>
              </a:defRPr>
            </a:lvl6pPr>
            <a:lvl7pPr lvl="6" algn="ctr" rtl="0">
              <a:lnSpc>
                <a:spcPct val="100000"/>
              </a:lnSpc>
              <a:spcBef>
                <a:spcPts val="0"/>
              </a:spcBef>
              <a:spcAft>
                <a:spcPts val="0"/>
              </a:spcAft>
              <a:buClr>
                <a:schemeClr val="lt1"/>
              </a:buClr>
              <a:buSzPts val="1800"/>
              <a:buNone/>
              <a:defRPr sz="1800">
                <a:solidFill>
                  <a:schemeClr val="lt1"/>
                </a:solidFill>
              </a:defRPr>
            </a:lvl7pPr>
            <a:lvl8pPr lvl="7" algn="ctr" rtl="0">
              <a:lnSpc>
                <a:spcPct val="100000"/>
              </a:lnSpc>
              <a:spcBef>
                <a:spcPts val="0"/>
              </a:spcBef>
              <a:spcAft>
                <a:spcPts val="0"/>
              </a:spcAft>
              <a:buClr>
                <a:schemeClr val="lt1"/>
              </a:buClr>
              <a:buSzPts val="1800"/>
              <a:buNone/>
              <a:defRPr sz="1800">
                <a:solidFill>
                  <a:schemeClr val="lt1"/>
                </a:solidFill>
              </a:defRPr>
            </a:lvl8pPr>
            <a:lvl9pPr lvl="8" algn="ctr" rtl="0">
              <a:lnSpc>
                <a:spcPct val="100000"/>
              </a:lnSpc>
              <a:spcBef>
                <a:spcPts val="0"/>
              </a:spcBef>
              <a:spcAft>
                <a:spcPts val="0"/>
              </a:spcAft>
              <a:buClr>
                <a:schemeClr val="lt1"/>
              </a:buClr>
              <a:buSzPts val="1800"/>
              <a:buNone/>
              <a:defRPr sz="1800">
                <a:solidFill>
                  <a:schemeClr val="lt1"/>
                </a:solidFill>
              </a:defRPr>
            </a:lvl9pPr>
          </a:lstStyle>
          <a:p>
            <a:r>
              <a:rPr lang="en-US"/>
              <a:t>Click to edit Master subtitle style</a:t>
            </a:r>
            <a:endParaRPr/>
          </a:p>
        </p:txBody>
      </p:sp>
      <p:sp>
        <p:nvSpPr>
          <p:cNvPr id="134" name="Google Shape;134;p29"/>
          <p:cNvSpPr txBox="1">
            <a:spLocks noGrp="1"/>
          </p:cNvSpPr>
          <p:nvPr>
            <p:ph type="title"/>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32977487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 Text 1">
  <p:cSld name="Title + Text 1">
    <p:spTree>
      <p:nvGrpSpPr>
        <p:cNvPr id="1" name="Shape 135"/>
        <p:cNvGrpSpPr/>
        <p:nvPr/>
      </p:nvGrpSpPr>
      <p:grpSpPr>
        <a:xfrm>
          <a:off x="0" y="0"/>
          <a:ext cx="0" cy="0"/>
          <a:chOff x="0" y="0"/>
          <a:chExt cx="0" cy="0"/>
        </a:xfrm>
      </p:grpSpPr>
      <p:sp>
        <p:nvSpPr>
          <p:cNvPr id="136" name="Google Shape;136;p30"/>
          <p:cNvSpPr txBox="1">
            <a:spLocks noGrp="1"/>
          </p:cNvSpPr>
          <p:nvPr>
            <p:ph type="title"/>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137" name="Google Shape;137;p30"/>
          <p:cNvSpPr txBox="1">
            <a:spLocks noGrp="1"/>
          </p:cNvSpPr>
          <p:nvPr>
            <p:ph type="subTitle" idx="1"/>
          </p:nvPr>
        </p:nvSpPr>
        <p:spPr>
          <a:xfrm>
            <a:off x="938501" y="3247900"/>
            <a:ext cx="2556300" cy="2731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lt1"/>
              </a:buClr>
              <a:buSzPts val="1800"/>
              <a:buNone/>
              <a:defRPr>
                <a:solidFill>
                  <a:schemeClr val="lt1"/>
                </a:solidFill>
              </a:defRPr>
            </a:lvl1pPr>
            <a:lvl2pPr lvl="1" algn="ctr" rtl="0">
              <a:lnSpc>
                <a:spcPct val="100000"/>
              </a:lnSpc>
              <a:spcBef>
                <a:spcPts val="0"/>
              </a:spcBef>
              <a:spcAft>
                <a:spcPts val="0"/>
              </a:spcAft>
              <a:buClr>
                <a:schemeClr val="lt1"/>
              </a:buClr>
              <a:buSzPts val="1800"/>
              <a:buNone/>
              <a:defRPr sz="1800">
                <a:solidFill>
                  <a:schemeClr val="lt1"/>
                </a:solidFill>
              </a:defRPr>
            </a:lvl2pPr>
            <a:lvl3pPr lvl="2" algn="ctr" rtl="0">
              <a:lnSpc>
                <a:spcPct val="100000"/>
              </a:lnSpc>
              <a:spcBef>
                <a:spcPts val="0"/>
              </a:spcBef>
              <a:spcAft>
                <a:spcPts val="0"/>
              </a:spcAft>
              <a:buClr>
                <a:schemeClr val="lt1"/>
              </a:buClr>
              <a:buSzPts val="1800"/>
              <a:buNone/>
              <a:defRPr sz="1800">
                <a:solidFill>
                  <a:schemeClr val="lt1"/>
                </a:solidFill>
              </a:defRPr>
            </a:lvl3pPr>
            <a:lvl4pPr lvl="3" algn="ctr" rtl="0">
              <a:lnSpc>
                <a:spcPct val="100000"/>
              </a:lnSpc>
              <a:spcBef>
                <a:spcPts val="0"/>
              </a:spcBef>
              <a:spcAft>
                <a:spcPts val="0"/>
              </a:spcAft>
              <a:buClr>
                <a:schemeClr val="lt1"/>
              </a:buClr>
              <a:buSzPts val="1800"/>
              <a:buNone/>
              <a:defRPr sz="1800">
                <a:solidFill>
                  <a:schemeClr val="lt1"/>
                </a:solidFill>
              </a:defRPr>
            </a:lvl4pPr>
            <a:lvl5pPr lvl="4" algn="ctr" rtl="0">
              <a:lnSpc>
                <a:spcPct val="100000"/>
              </a:lnSpc>
              <a:spcBef>
                <a:spcPts val="0"/>
              </a:spcBef>
              <a:spcAft>
                <a:spcPts val="0"/>
              </a:spcAft>
              <a:buClr>
                <a:schemeClr val="lt1"/>
              </a:buClr>
              <a:buSzPts val="1800"/>
              <a:buNone/>
              <a:defRPr sz="1800">
                <a:solidFill>
                  <a:schemeClr val="lt1"/>
                </a:solidFill>
              </a:defRPr>
            </a:lvl5pPr>
            <a:lvl6pPr lvl="5" algn="ctr" rtl="0">
              <a:lnSpc>
                <a:spcPct val="100000"/>
              </a:lnSpc>
              <a:spcBef>
                <a:spcPts val="0"/>
              </a:spcBef>
              <a:spcAft>
                <a:spcPts val="0"/>
              </a:spcAft>
              <a:buClr>
                <a:schemeClr val="lt1"/>
              </a:buClr>
              <a:buSzPts val="1800"/>
              <a:buNone/>
              <a:defRPr sz="1800">
                <a:solidFill>
                  <a:schemeClr val="lt1"/>
                </a:solidFill>
              </a:defRPr>
            </a:lvl6pPr>
            <a:lvl7pPr lvl="6" algn="ctr" rtl="0">
              <a:lnSpc>
                <a:spcPct val="100000"/>
              </a:lnSpc>
              <a:spcBef>
                <a:spcPts val="0"/>
              </a:spcBef>
              <a:spcAft>
                <a:spcPts val="0"/>
              </a:spcAft>
              <a:buClr>
                <a:schemeClr val="lt1"/>
              </a:buClr>
              <a:buSzPts val="1800"/>
              <a:buNone/>
              <a:defRPr sz="1800">
                <a:solidFill>
                  <a:schemeClr val="lt1"/>
                </a:solidFill>
              </a:defRPr>
            </a:lvl7pPr>
            <a:lvl8pPr lvl="7" algn="ctr" rtl="0">
              <a:lnSpc>
                <a:spcPct val="100000"/>
              </a:lnSpc>
              <a:spcBef>
                <a:spcPts val="0"/>
              </a:spcBef>
              <a:spcAft>
                <a:spcPts val="0"/>
              </a:spcAft>
              <a:buClr>
                <a:schemeClr val="lt1"/>
              </a:buClr>
              <a:buSzPts val="1800"/>
              <a:buNone/>
              <a:defRPr sz="1800">
                <a:solidFill>
                  <a:schemeClr val="lt1"/>
                </a:solidFill>
              </a:defRPr>
            </a:lvl8pPr>
            <a:lvl9pPr lvl="8" algn="ctr" rtl="0">
              <a:lnSpc>
                <a:spcPct val="100000"/>
              </a:lnSpc>
              <a:spcBef>
                <a:spcPts val="0"/>
              </a:spcBef>
              <a:spcAft>
                <a:spcPts val="0"/>
              </a:spcAft>
              <a:buClr>
                <a:schemeClr val="lt1"/>
              </a:buClr>
              <a:buSzPts val="1800"/>
              <a:buNone/>
              <a:defRPr sz="1800">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766213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5"/>
        <p:cNvGrpSpPr/>
        <p:nvPr/>
      </p:nvGrpSpPr>
      <p:grpSpPr>
        <a:xfrm>
          <a:off x="0" y="0"/>
          <a:ext cx="0" cy="0"/>
          <a:chOff x="0" y="0"/>
          <a:chExt cx="0" cy="0"/>
        </a:xfrm>
      </p:grpSpPr>
      <p:sp>
        <p:nvSpPr>
          <p:cNvPr id="16" name="Google Shape;16;p4"/>
          <p:cNvSpPr txBox="1">
            <a:spLocks noGrp="1"/>
          </p:cNvSpPr>
          <p:nvPr>
            <p:ph type="title"/>
          </p:nvPr>
        </p:nvSpPr>
        <p:spPr>
          <a:xfrm>
            <a:off x="938501" y="593367"/>
            <a:ext cx="4629300" cy="1255200"/>
          </a:xfrm>
          <a:prstGeom prst="rect">
            <a:avLst/>
          </a:prstGeom>
        </p:spPr>
        <p:txBody>
          <a:bodyPr spcFirstLastPara="1" wrap="square" lIns="91425" tIns="91425" rIns="91425" bIns="91425" anchor="t" anchorCtr="0">
            <a:noAutofit/>
          </a:bodyPr>
          <a:lstStyle>
            <a:lvl1pPr lvl="0">
              <a:spcBef>
                <a:spcPts val="0"/>
              </a:spcBef>
              <a:spcAft>
                <a:spcPts val="0"/>
              </a:spcAft>
              <a:buClr>
                <a:schemeClr val="accent1"/>
              </a:buClr>
              <a:buSzPts val="2400"/>
              <a:buNone/>
              <a:defRPr sz="2400">
                <a:solidFill>
                  <a:schemeClr val="accen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17" name="Google Shape;17;p4"/>
          <p:cNvSpPr txBox="1">
            <a:spLocks noGrp="1"/>
          </p:cNvSpPr>
          <p:nvPr>
            <p:ph type="body" idx="1"/>
          </p:nvPr>
        </p:nvSpPr>
        <p:spPr>
          <a:xfrm>
            <a:off x="938500" y="2212367"/>
            <a:ext cx="4946400" cy="3681200"/>
          </a:xfrm>
          <a:prstGeom prst="rect">
            <a:avLst/>
          </a:prstGeom>
        </p:spPr>
        <p:txBody>
          <a:bodyPr spcFirstLastPara="1" wrap="square" lIns="91425" tIns="91425" rIns="91425" bIns="91425" anchor="t" anchorCtr="0">
            <a:noAutofit/>
          </a:bodyPr>
          <a:lstStyle>
            <a:lvl1pPr marL="457189" lvl="0" indent="-317492">
              <a:spcBef>
                <a:spcPts val="0"/>
              </a:spcBef>
              <a:spcAft>
                <a:spcPts val="0"/>
              </a:spcAft>
              <a:buClr>
                <a:schemeClr val="lt1"/>
              </a:buClr>
              <a:buSzPts val="1400"/>
              <a:buChar char="●"/>
              <a:defRPr sz="1400">
                <a:solidFill>
                  <a:schemeClr val="lt1"/>
                </a:solidFill>
              </a:defRPr>
            </a:lvl1pPr>
            <a:lvl2pPr marL="914377" lvl="1" indent="-317492">
              <a:spcBef>
                <a:spcPts val="1600"/>
              </a:spcBef>
              <a:spcAft>
                <a:spcPts val="0"/>
              </a:spcAft>
              <a:buClr>
                <a:schemeClr val="lt1"/>
              </a:buClr>
              <a:buSzPts val="1400"/>
              <a:buChar char="○"/>
              <a:defRPr>
                <a:solidFill>
                  <a:schemeClr val="lt1"/>
                </a:solidFill>
              </a:defRPr>
            </a:lvl2pPr>
            <a:lvl3pPr marL="1371566" lvl="2" indent="-317492">
              <a:spcBef>
                <a:spcPts val="1600"/>
              </a:spcBef>
              <a:spcAft>
                <a:spcPts val="0"/>
              </a:spcAft>
              <a:buClr>
                <a:schemeClr val="lt1"/>
              </a:buClr>
              <a:buSzPts val="1400"/>
              <a:buChar char="■"/>
              <a:defRPr>
                <a:solidFill>
                  <a:schemeClr val="lt1"/>
                </a:solidFill>
              </a:defRPr>
            </a:lvl3pPr>
            <a:lvl4pPr marL="1828754" lvl="3" indent="-317492">
              <a:spcBef>
                <a:spcPts val="1600"/>
              </a:spcBef>
              <a:spcAft>
                <a:spcPts val="0"/>
              </a:spcAft>
              <a:buClr>
                <a:schemeClr val="lt1"/>
              </a:buClr>
              <a:buSzPts val="1400"/>
              <a:buChar char="●"/>
              <a:defRPr>
                <a:solidFill>
                  <a:schemeClr val="lt1"/>
                </a:solidFill>
              </a:defRPr>
            </a:lvl4pPr>
            <a:lvl5pPr marL="2285943" lvl="4" indent="-317492">
              <a:spcBef>
                <a:spcPts val="1600"/>
              </a:spcBef>
              <a:spcAft>
                <a:spcPts val="0"/>
              </a:spcAft>
              <a:buClr>
                <a:schemeClr val="lt1"/>
              </a:buClr>
              <a:buSzPts val="1400"/>
              <a:buChar char="○"/>
              <a:defRPr>
                <a:solidFill>
                  <a:schemeClr val="lt1"/>
                </a:solidFill>
              </a:defRPr>
            </a:lvl5pPr>
            <a:lvl6pPr marL="2743131" lvl="5" indent="-317492">
              <a:spcBef>
                <a:spcPts val="1600"/>
              </a:spcBef>
              <a:spcAft>
                <a:spcPts val="0"/>
              </a:spcAft>
              <a:buClr>
                <a:schemeClr val="lt1"/>
              </a:buClr>
              <a:buSzPts val="1400"/>
              <a:buChar char="■"/>
              <a:defRPr>
                <a:solidFill>
                  <a:schemeClr val="lt1"/>
                </a:solidFill>
              </a:defRPr>
            </a:lvl6pPr>
            <a:lvl7pPr marL="3200320" lvl="6" indent="-317492">
              <a:spcBef>
                <a:spcPts val="1600"/>
              </a:spcBef>
              <a:spcAft>
                <a:spcPts val="0"/>
              </a:spcAft>
              <a:buClr>
                <a:schemeClr val="lt1"/>
              </a:buClr>
              <a:buSzPts val="1400"/>
              <a:buChar char="●"/>
              <a:defRPr>
                <a:solidFill>
                  <a:schemeClr val="lt1"/>
                </a:solidFill>
              </a:defRPr>
            </a:lvl7pPr>
            <a:lvl8pPr marL="3657509" lvl="7" indent="-317492">
              <a:spcBef>
                <a:spcPts val="1600"/>
              </a:spcBef>
              <a:spcAft>
                <a:spcPts val="0"/>
              </a:spcAft>
              <a:buClr>
                <a:schemeClr val="lt1"/>
              </a:buClr>
              <a:buSzPts val="1400"/>
              <a:buChar char="○"/>
              <a:defRPr>
                <a:solidFill>
                  <a:schemeClr val="lt1"/>
                </a:solidFill>
              </a:defRPr>
            </a:lvl8pPr>
            <a:lvl9pPr marL="4114697" lvl="8" indent="-317492">
              <a:spcBef>
                <a:spcPts val="1600"/>
              </a:spcBef>
              <a:spcAft>
                <a:spcPts val="1600"/>
              </a:spcAft>
              <a:buClr>
                <a:schemeClr val="lt1"/>
              </a:buClr>
              <a:buSzPts val="1400"/>
              <a:buChar char="■"/>
              <a:defRPr>
                <a:solidFill>
                  <a:schemeClr val="lt1"/>
                </a:solidFill>
              </a:defRPr>
            </a:lvl9pPr>
          </a:lstStyle>
          <a:p>
            <a:pPr lvl="0"/>
            <a:r>
              <a:rPr lang="en-US"/>
              <a:t>Click to edit Master text styles</a:t>
            </a:r>
          </a:p>
        </p:txBody>
      </p:sp>
    </p:spTree>
    <p:extLst>
      <p:ext uri="{BB962C8B-B14F-4D97-AF65-F5344CB8AC3E}">
        <p14:creationId xmlns:p14="http://schemas.microsoft.com/office/powerpoint/2010/main" val="30240517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itle + Text 2">
  <p:cSld name="Title + Text 2">
    <p:spTree>
      <p:nvGrpSpPr>
        <p:cNvPr id="1" name="Shape 138"/>
        <p:cNvGrpSpPr/>
        <p:nvPr/>
      </p:nvGrpSpPr>
      <p:grpSpPr>
        <a:xfrm>
          <a:off x="0" y="0"/>
          <a:ext cx="0" cy="0"/>
          <a:chOff x="0" y="0"/>
          <a:chExt cx="0" cy="0"/>
        </a:xfrm>
      </p:grpSpPr>
      <p:sp>
        <p:nvSpPr>
          <p:cNvPr id="139" name="Google Shape;139;p31"/>
          <p:cNvSpPr txBox="1">
            <a:spLocks noGrp="1"/>
          </p:cNvSpPr>
          <p:nvPr>
            <p:ph type="title"/>
          </p:nvPr>
        </p:nvSpPr>
        <p:spPr>
          <a:xfrm>
            <a:off x="938501" y="593367"/>
            <a:ext cx="57357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140" name="Google Shape;140;p31"/>
          <p:cNvSpPr txBox="1">
            <a:spLocks noGrp="1"/>
          </p:cNvSpPr>
          <p:nvPr>
            <p:ph type="subTitle" idx="1"/>
          </p:nvPr>
        </p:nvSpPr>
        <p:spPr>
          <a:xfrm>
            <a:off x="5817051" y="3247900"/>
            <a:ext cx="2556300" cy="2731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lt1"/>
              </a:buClr>
              <a:buSzPts val="1800"/>
              <a:buNone/>
              <a:defRPr>
                <a:solidFill>
                  <a:schemeClr val="lt1"/>
                </a:solidFill>
              </a:defRPr>
            </a:lvl1pPr>
            <a:lvl2pPr lvl="1" algn="ctr" rtl="0">
              <a:lnSpc>
                <a:spcPct val="100000"/>
              </a:lnSpc>
              <a:spcBef>
                <a:spcPts val="0"/>
              </a:spcBef>
              <a:spcAft>
                <a:spcPts val="0"/>
              </a:spcAft>
              <a:buClr>
                <a:schemeClr val="lt1"/>
              </a:buClr>
              <a:buSzPts val="1800"/>
              <a:buNone/>
              <a:defRPr sz="1800">
                <a:solidFill>
                  <a:schemeClr val="lt1"/>
                </a:solidFill>
              </a:defRPr>
            </a:lvl2pPr>
            <a:lvl3pPr lvl="2" algn="ctr" rtl="0">
              <a:lnSpc>
                <a:spcPct val="100000"/>
              </a:lnSpc>
              <a:spcBef>
                <a:spcPts val="0"/>
              </a:spcBef>
              <a:spcAft>
                <a:spcPts val="0"/>
              </a:spcAft>
              <a:buClr>
                <a:schemeClr val="lt1"/>
              </a:buClr>
              <a:buSzPts val="1800"/>
              <a:buNone/>
              <a:defRPr sz="1800">
                <a:solidFill>
                  <a:schemeClr val="lt1"/>
                </a:solidFill>
              </a:defRPr>
            </a:lvl3pPr>
            <a:lvl4pPr lvl="3" algn="ctr" rtl="0">
              <a:lnSpc>
                <a:spcPct val="100000"/>
              </a:lnSpc>
              <a:spcBef>
                <a:spcPts val="0"/>
              </a:spcBef>
              <a:spcAft>
                <a:spcPts val="0"/>
              </a:spcAft>
              <a:buClr>
                <a:schemeClr val="lt1"/>
              </a:buClr>
              <a:buSzPts val="1800"/>
              <a:buNone/>
              <a:defRPr sz="1800">
                <a:solidFill>
                  <a:schemeClr val="lt1"/>
                </a:solidFill>
              </a:defRPr>
            </a:lvl4pPr>
            <a:lvl5pPr lvl="4" algn="ctr" rtl="0">
              <a:lnSpc>
                <a:spcPct val="100000"/>
              </a:lnSpc>
              <a:spcBef>
                <a:spcPts val="0"/>
              </a:spcBef>
              <a:spcAft>
                <a:spcPts val="0"/>
              </a:spcAft>
              <a:buClr>
                <a:schemeClr val="lt1"/>
              </a:buClr>
              <a:buSzPts val="1800"/>
              <a:buNone/>
              <a:defRPr sz="1800">
                <a:solidFill>
                  <a:schemeClr val="lt1"/>
                </a:solidFill>
              </a:defRPr>
            </a:lvl5pPr>
            <a:lvl6pPr lvl="5" algn="ctr" rtl="0">
              <a:lnSpc>
                <a:spcPct val="100000"/>
              </a:lnSpc>
              <a:spcBef>
                <a:spcPts val="0"/>
              </a:spcBef>
              <a:spcAft>
                <a:spcPts val="0"/>
              </a:spcAft>
              <a:buClr>
                <a:schemeClr val="lt1"/>
              </a:buClr>
              <a:buSzPts val="1800"/>
              <a:buNone/>
              <a:defRPr sz="1800">
                <a:solidFill>
                  <a:schemeClr val="lt1"/>
                </a:solidFill>
              </a:defRPr>
            </a:lvl6pPr>
            <a:lvl7pPr lvl="6" algn="ctr" rtl="0">
              <a:lnSpc>
                <a:spcPct val="100000"/>
              </a:lnSpc>
              <a:spcBef>
                <a:spcPts val="0"/>
              </a:spcBef>
              <a:spcAft>
                <a:spcPts val="0"/>
              </a:spcAft>
              <a:buClr>
                <a:schemeClr val="lt1"/>
              </a:buClr>
              <a:buSzPts val="1800"/>
              <a:buNone/>
              <a:defRPr sz="1800">
                <a:solidFill>
                  <a:schemeClr val="lt1"/>
                </a:solidFill>
              </a:defRPr>
            </a:lvl7pPr>
            <a:lvl8pPr lvl="7" algn="ctr" rtl="0">
              <a:lnSpc>
                <a:spcPct val="100000"/>
              </a:lnSpc>
              <a:spcBef>
                <a:spcPts val="0"/>
              </a:spcBef>
              <a:spcAft>
                <a:spcPts val="0"/>
              </a:spcAft>
              <a:buClr>
                <a:schemeClr val="lt1"/>
              </a:buClr>
              <a:buSzPts val="1800"/>
              <a:buNone/>
              <a:defRPr sz="1800">
                <a:solidFill>
                  <a:schemeClr val="lt1"/>
                </a:solidFill>
              </a:defRPr>
            </a:lvl8pPr>
            <a:lvl9pPr lvl="8" algn="ctr" rtl="0">
              <a:lnSpc>
                <a:spcPct val="100000"/>
              </a:lnSpc>
              <a:spcBef>
                <a:spcPts val="0"/>
              </a:spcBef>
              <a:spcAft>
                <a:spcPts val="0"/>
              </a:spcAft>
              <a:buClr>
                <a:schemeClr val="lt1"/>
              </a:buClr>
              <a:buSzPts val="1800"/>
              <a:buNone/>
              <a:defRPr sz="1800">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12593387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One Column">
  <p:cSld name="One Column">
    <p:spTree>
      <p:nvGrpSpPr>
        <p:cNvPr id="1" name="Shape 141"/>
        <p:cNvGrpSpPr/>
        <p:nvPr/>
      </p:nvGrpSpPr>
      <p:grpSpPr>
        <a:xfrm>
          <a:off x="0" y="0"/>
          <a:ext cx="0" cy="0"/>
          <a:chOff x="0" y="0"/>
          <a:chExt cx="0" cy="0"/>
        </a:xfrm>
      </p:grpSpPr>
      <p:sp>
        <p:nvSpPr>
          <p:cNvPr id="142" name="Google Shape;142;p32"/>
          <p:cNvSpPr txBox="1">
            <a:spLocks noGrp="1"/>
          </p:cNvSpPr>
          <p:nvPr>
            <p:ph type="title"/>
          </p:nvPr>
        </p:nvSpPr>
        <p:spPr>
          <a:xfrm>
            <a:off x="2062800" y="3256067"/>
            <a:ext cx="5018400" cy="7984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3600"/>
              <a:buNone/>
              <a:defRPr sz="3600">
                <a:solidFill>
                  <a:schemeClr val="lt1"/>
                </a:solidFill>
              </a:defRPr>
            </a:lvl2pPr>
            <a:lvl3pPr lvl="2" rtl="0">
              <a:spcBef>
                <a:spcPts val="0"/>
              </a:spcBef>
              <a:spcAft>
                <a:spcPts val="0"/>
              </a:spcAft>
              <a:buClr>
                <a:schemeClr val="lt1"/>
              </a:buClr>
              <a:buSzPts val="3600"/>
              <a:buNone/>
              <a:defRPr sz="3600">
                <a:solidFill>
                  <a:schemeClr val="lt1"/>
                </a:solidFill>
              </a:defRPr>
            </a:lvl3pPr>
            <a:lvl4pPr lvl="3" rtl="0">
              <a:spcBef>
                <a:spcPts val="0"/>
              </a:spcBef>
              <a:spcAft>
                <a:spcPts val="0"/>
              </a:spcAft>
              <a:buClr>
                <a:schemeClr val="lt1"/>
              </a:buClr>
              <a:buSzPts val="3600"/>
              <a:buNone/>
              <a:defRPr sz="3600">
                <a:solidFill>
                  <a:schemeClr val="lt1"/>
                </a:solidFill>
              </a:defRPr>
            </a:lvl4pPr>
            <a:lvl5pPr lvl="4" rtl="0">
              <a:spcBef>
                <a:spcPts val="0"/>
              </a:spcBef>
              <a:spcAft>
                <a:spcPts val="0"/>
              </a:spcAft>
              <a:buClr>
                <a:schemeClr val="lt1"/>
              </a:buClr>
              <a:buSzPts val="3600"/>
              <a:buNone/>
              <a:defRPr sz="3600">
                <a:solidFill>
                  <a:schemeClr val="lt1"/>
                </a:solidFill>
              </a:defRPr>
            </a:lvl5pPr>
            <a:lvl6pPr lvl="5" rtl="0">
              <a:spcBef>
                <a:spcPts val="0"/>
              </a:spcBef>
              <a:spcAft>
                <a:spcPts val="0"/>
              </a:spcAft>
              <a:buClr>
                <a:schemeClr val="lt1"/>
              </a:buClr>
              <a:buSzPts val="3600"/>
              <a:buNone/>
              <a:defRPr sz="3600">
                <a:solidFill>
                  <a:schemeClr val="lt1"/>
                </a:solidFill>
              </a:defRPr>
            </a:lvl6pPr>
            <a:lvl7pPr lvl="6" rtl="0">
              <a:spcBef>
                <a:spcPts val="0"/>
              </a:spcBef>
              <a:spcAft>
                <a:spcPts val="0"/>
              </a:spcAft>
              <a:buClr>
                <a:schemeClr val="lt1"/>
              </a:buClr>
              <a:buSzPts val="3600"/>
              <a:buNone/>
              <a:defRPr sz="3600">
                <a:solidFill>
                  <a:schemeClr val="lt1"/>
                </a:solidFill>
              </a:defRPr>
            </a:lvl7pPr>
            <a:lvl8pPr lvl="7" rtl="0">
              <a:spcBef>
                <a:spcPts val="0"/>
              </a:spcBef>
              <a:spcAft>
                <a:spcPts val="0"/>
              </a:spcAft>
              <a:buClr>
                <a:schemeClr val="lt1"/>
              </a:buClr>
              <a:buSzPts val="3600"/>
              <a:buNone/>
              <a:defRPr sz="3600">
                <a:solidFill>
                  <a:schemeClr val="lt1"/>
                </a:solidFill>
              </a:defRPr>
            </a:lvl8pPr>
            <a:lvl9pPr lvl="8" rtl="0">
              <a:spcBef>
                <a:spcPts val="0"/>
              </a:spcBef>
              <a:spcAft>
                <a:spcPts val="0"/>
              </a:spcAft>
              <a:buClr>
                <a:schemeClr val="lt1"/>
              </a:buClr>
              <a:buSzPts val="3600"/>
              <a:buNone/>
              <a:defRPr sz="3600">
                <a:solidFill>
                  <a:schemeClr val="lt1"/>
                </a:solidFill>
              </a:defRPr>
            </a:lvl9pPr>
          </a:lstStyle>
          <a:p>
            <a:r>
              <a:rPr lang="en-US"/>
              <a:t>Click to edit Master title style</a:t>
            </a:r>
            <a:endParaRPr/>
          </a:p>
        </p:txBody>
      </p:sp>
      <p:sp>
        <p:nvSpPr>
          <p:cNvPr id="143" name="Google Shape;143;p32"/>
          <p:cNvSpPr txBox="1">
            <a:spLocks noGrp="1"/>
          </p:cNvSpPr>
          <p:nvPr>
            <p:ph type="subTitle" idx="1"/>
          </p:nvPr>
        </p:nvSpPr>
        <p:spPr>
          <a:xfrm>
            <a:off x="2896500" y="4521767"/>
            <a:ext cx="3351000" cy="159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1400"/>
              <a:buNone/>
              <a:defRPr>
                <a:solidFill>
                  <a:schemeClr val="lt1"/>
                </a:solidFill>
              </a:defRPr>
            </a:lvl2pPr>
            <a:lvl3pPr lvl="2" algn="ctr" rtl="0">
              <a:lnSpc>
                <a:spcPct val="100000"/>
              </a:lnSpc>
              <a:spcBef>
                <a:spcPts val="0"/>
              </a:spcBef>
              <a:spcAft>
                <a:spcPts val="0"/>
              </a:spcAft>
              <a:buClr>
                <a:schemeClr val="lt1"/>
              </a:buClr>
              <a:buSzPts val="1400"/>
              <a:buNone/>
              <a:defRPr>
                <a:solidFill>
                  <a:schemeClr val="lt1"/>
                </a:solidFill>
              </a:defRPr>
            </a:lvl3pPr>
            <a:lvl4pPr lvl="3" algn="ctr" rtl="0">
              <a:lnSpc>
                <a:spcPct val="100000"/>
              </a:lnSpc>
              <a:spcBef>
                <a:spcPts val="0"/>
              </a:spcBef>
              <a:spcAft>
                <a:spcPts val="0"/>
              </a:spcAft>
              <a:buClr>
                <a:schemeClr val="lt1"/>
              </a:buClr>
              <a:buSzPts val="1400"/>
              <a:buNone/>
              <a:defRPr>
                <a:solidFill>
                  <a:schemeClr val="lt1"/>
                </a:solidFill>
              </a:defRPr>
            </a:lvl4pPr>
            <a:lvl5pPr lvl="4" algn="ctr" rtl="0">
              <a:lnSpc>
                <a:spcPct val="100000"/>
              </a:lnSpc>
              <a:spcBef>
                <a:spcPts val="0"/>
              </a:spcBef>
              <a:spcAft>
                <a:spcPts val="0"/>
              </a:spcAft>
              <a:buClr>
                <a:schemeClr val="lt1"/>
              </a:buClr>
              <a:buSzPts val="1400"/>
              <a:buNone/>
              <a:defRPr>
                <a:solidFill>
                  <a:schemeClr val="lt1"/>
                </a:solidFill>
              </a:defRPr>
            </a:lvl5pPr>
            <a:lvl6pPr lvl="5" algn="ctr" rtl="0">
              <a:lnSpc>
                <a:spcPct val="100000"/>
              </a:lnSpc>
              <a:spcBef>
                <a:spcPts val="0"/>
              </a:spcBef>
              <a:spcAft>
                <a:spcPts val="0"/>
              </a:spcAft>
              <a:buClr>
                <a:schemeClr val="lt1"/>
              </a:buClr>
              <a:buSzPts val="1400"/>
              <a:buNone/>
              <a:defRPr>
                <a:solidFill>
                  <a:schemeClr val="lt1"/>
                </a:solidFill>
              </a:defRPr>
            </a:lvl6pPr>
            <a:lvl7pPr lvl="6" algn="ctr" rtl="0">
              <a:lnSpc>
                <a:spcPct val="100000"/>
              </a:lnSpc>
              <a:spcBef>
                <a:spcPts val="0"/>
              </a:spcBef>
              <a:spcAft>
                <a:spcPts val="0"/>
              </a:spcAft>
              <a:buClr>
                <a:schemeClr val="lt1"/>
              </a:buClr>
              <a:buSzPts val="1400"/>
              <a:buNone/>
              <a:defRPr>
                <a:solidFill>
                  <a:schemeClr val="lt1"/>
                </a:solidFill>
              </a:defRPr>
            </a:lvl7pPr>
            <a:lvl8pPr lvl="7" algn="ctr" rtl="0">
              <a:lnSpc>
                <a:spcPct val="100000"/>
              </a:lnSpc>
              <a:spcBef>
                <a:spcPts val="0"/>
              </a:spcBef>
              <a:spcAft>
                <a:spcPts val="0"/>
              </a:spcAft>
              <a:buClr>
                <a:schemeClr val="lt1"/>
              </a:buClr>
              <a:buSzPts val="1400"/>
              <a:buNone/>
              <a:defRPr>
                <a:solidFill>
                  <a:schemeClr val="lt1"/>
                </a:solidFill>
              </a:defRPr>
            </a:lvl8pPr>
            <a:lvl9pPr lvl="8" algn="ctr" rtl="0">
              <a:lnSpc>
                <a:spcPct val="100000"/>
              </a:lnSpc>
              <a:spcBef>
                <a:spcPts val="0"/>
              </a:spcBef>
              <a:spcAft>
                <a:spcPts val="0"/>
              </a:spcAft>
              <a:buClr>
                <a:schemeClr val="lt1"/>
              </a:buClr>
              <a:buSzPts val="1400"/>
              <a:buNone/>
              <a:defRPr>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79153486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hanks + Credits">
  <p:cSld name="Thanks + Credits">
    <p:spTree>
      <p:nvGrpSpPr>
        <p:cNvPr id="1" name="Shape 144"/>
        <p:cNvGrpSpPr/>
        <p:nvPr/>
      </p:nvGrpSpPr>
      <p:grpSpPr>
        <a:xfrm>
          <a:off x="0" y="0"/>
          <a:ext cx="0" cy="0"/>
          <a:chOff x="0" y="0"/>
          <a:chExt cx="0" cy="0"/>
        </a:xfrm>
      </p:grpSpPr>
      <p:sp>
        <p:nvSpPr>
          <p:cNvPr id="145" name="Google Shape;145;p33"/>
          <p:cNvSpPr txBox="1">
            <a:spLocks noGrp="1"/>
          </p:cNvSpPr>
          <p:nvPr>
            <p:ph type="title"/>
          </p:nvPr>
        </p:nvSpPr>
        <p:spPr>
          <a:xfrm>
            <a:off x="924871" y="1013833"/>
            <a:ext cx="3068700" cy="7984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lt1"/>
              </a:buClr>
              <a:buSzPts val="3600"/>
              <a:buNone/>
              <a:defRPr sz="3600">
                <a:solidFill>
                  <a:schemeClr val="lt1"/>
                </a:solidFill>
              </a:defRPr>
            </a:lvl1pPr>
            <a:lvl2pPr lvl="1" rtl="0">
              <a:spcBef>
                <a:spcPts val="0"/>
              </a:spcBef>
              <a:spcAft>
                <a:spcPts val="0"/>
              </a:spcAft>
              <a:buClr>
                <a:schemeClr val="lt1"/>
              </a:buClr>
              <a:buSzPts val="3600"/>
              <a:buNone/>
              <a:defRPr sz="3600">
                <a:solidFill>
                  <a:schemeClr val="lt1"/>
                </a:solidFill>
              </a:defRPr>
            </a:lvl2pPr>
            <a:lvl3pPr lvl="2" rtl="0">
              <a:spcBef>
                <a:spcPts val="0"/>
              </a:spcBef>
              <a:spcAft>
                <a:spcPts val="0"/>
              </a:spcAft>
              <a:buClr>
                <a:schemeClr val="lt1"/>
              </a:buClr>
              <a:buSzPts val="3600"/>
              <a:buNone/>
              <a:defRPr sz="3600">
                <a:solidFill>
                  <a:schemeClr val="lt1"/>
                </a:solidFill>
              </a:defRPr>
            </a:lvl3pPr>
            <a:lvl4pPr lvl="3" rtl="0">
              <a:spcBef>
                <a:spcPts val="0"/>
              </a:spcBef>
              <a:spcAft>
                <a:spcPts val="0"/>
              </a:spcAft>
              <a:buClr>
                <a:schemeClr val="lt1"/>
              </a:buClr>
              <a:buSzPts val="3600"/>
              <a:buNone/>
              <a:defRPr sz="3600">
                <a:solidFill>
                  <a:schemeClr val="lt1"/>
                </a:solidFill>
              </a:defRPr>
            </a:lvl4pPr>
            <a:lvl5pPr lvl="4" rtl="0">
              <a:spcBef>
                <a:spcPts val="0"/>
              </a:spcBef>
              <a:spcAft>
                <a:spcPts val="0"/>
              </a:spcAft>
              <a:buClr>
                <a:schemeClr val="lt1"/>
              </a:buClr>
              <a:buSzPts val="3600"/>
              <a:buNone/>
              <a:defRPr sz="3600">
                <a:solidFill>
                  <a:schemeClr val="lt1"/>
                </a:solidFill>
              </a:defRPr>
            </a:lvl5pPr>
            <a:lvl6pPr lvl="5" rtl="0">
              <a:spcBef>
                <a:spcPts val="0"/>
              </a:spcBef>
              <a:spcAft>
                <a:spcPts val="0"/>
              </a:spcAft>
              <a:buClr>
                <a:schemeClr val="lt1"/>
              </a:buClr>
              <a:buSzPts val="3600"/>
              <a:buNone/>
              <a:defRPr sz="3600">
                <a:solidFill>
                  <a:schemeClr val="lt1"/>
                </a:solidFill>
              </a:defRPr>
            </a:lvl6pPr>
            <a:lvl7pPr lvl="6" rtl="0">
              <a:spcBef>
                <a:spcPts val="0"/>
              </a:spcBef>
              <a:spcAft>
                <a:spcPts val="0"/>
              </a:spcAft>
              <a:buClr>
                <a:schemeClr val="lt1"/>
              </a:buClr>
              <a:buSzPts val="3600"/>
              <a:buNone/>
              <a:defRPr sz="3600">
                <a:solidFill>
                  <a:schemeClr val="lt1"/>
                </a:solidFill>
              </a:defRPr>
            </a:lvl7pPr>
            <a:lvl8pPr lvl="7" rtl="0">
              <a:spcBef>
                <a:spcPts val="0"/>
              </a:spcBef>
              <a:spcAft>
                <a:spcPts val="0"/>
              </a:spcAft>
              <a:buClr>
                <a:schemeClr val="lt1"/>
              </a:buClr>
              <a:buSzPts val="3600"/>
              <a:buNone/>
              <a:defRPr sz="3600">
                <a:solidFill>
                  <a:schemeClr val="lt1"/>
                </a:solidFill>
              </a:defRPr>
            </a:lvl8pPr>
            <a:lvl9pPr lvl="8" rtl="0">
              <a:spcBef>
                <a:spcPts val="0"/>
              </a:spcBef>
              <a:spcAft>
                <a:spcPts val="0"/>
              </a:spcAft>
              <a:buClr>
                <a:schemeClr val="lt1"/>
              </a:buClr>
              <a:buSzPts val="3600"/>
              <a:buNone/>
              <a:defRPr sz="3600">
                <a:solidFill>
                  <a:schemeClr val="lt1"/>
                </a:solidFill>
              </a:defRPr>
            </a:lvl9pPr>
          </a:lstStyle>
          <a:p>
            <a:r>
              <a:rPr lang="en-US"/>
              <a:t>Click to edit Master title style</a:t>
            </a:r>
            <a:endParaRPr/>
          </a:p>
        </p:txBody>
      </p:sp>
      <p:sp>
        <p:nvSpPr>
          <p:cNvPr id="146" name="Google Shape;146;p33"/>
          <p:cNvSpPr txBox="1">
            <a:spLocks noGrp="1"/>
          </p:cNvSpPr>
          <p:nvPr>
            <p:ph type="subTitle" idx="1"/>
          </p:nvPr>
        </p:nvSpPr>
        <p:spPr>
          <a:xfrm>
            <a:off x="924875" y="2245700"/>
            <a:ext cx="3305400" cy="1456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accent1"/>
              </a:buClr>
              <a:buSzPts val="1400"/>
              <a:buNone/>
              <a:defRPr sz="1400">
                <a:solidFill>
                  <a:schemeClr val="accent1"/>
                </a:solidFill>
              </a:defRPr>
            </a:lvl1pPr>
            <a:lvl2pPr lvl="1" rtl="0">
              <a:lnSpc>
                <a:spcPct val="100000"/>
              </a:lnSpc>
              <a:spcBef>
                <a:spcPts val="0"/>
              </a:spcBef>
              <a:spcAft>
                <a:spcPts val="0"/>
              </a:spcAft>
              <a:buClr>
                <a:schemeClr val="accent1"/>
              </a:buClr>
              <a:buSzPts val="1400"/>
              <a:buNone/>
              <a:defRPr>
                <a:solidFill>
                  <a:schemeClr val="accent1"/>
                </a:solidFill>
              </a:defRPr>
            </a:lvl2pPr>
            <a:lvl3pPr lvl="2" rtl="0">
              <a:lnSpc>
                <a:spcPct val="100000"/>
              </a:lnSpc>
              <a:spcBef>
                <a:spcPts val="0"/>
              </a:spcBef>
              <a:spcAft>
                <a:spcPts val="0"/>
              </a:spcAft>
              <a:buClr>
                <a:schemeClr val="accent1"/>
              </a:buClr>
              <a:buSzPts val="1400"/>
              <a:buNone/>
              <a:defRPr>
                <a:solidFill>
                  <a:schemeClr val="accent1"/>
                </a:solidFill>
              </a:defRPr>
            </a:lvl3pPr>
            <a:lvl4pPr lvl="3" rtl="0">
              <a:lnSpc>
                <a:spcPct val="100000"/>
              </a:lnSpc>
              <a:spcBef>
                <a:spcPts val="0"/>
              </a:spcBef>
              <a:spcAft>
                <a:spcPts val="0"/>
              </a:spcAft>
              <a:buClr>
                <a:schemeClr val="accent1"/>
              </a:buClr>
              <a:buSzPts val="1400"/>
              <a:buNone/>
              <a:defRPr>
                <a:solidFill>
                  <a:schemeClr val="accent1"/>
                </a:solidFill>
              </a:defRPr>
            </a:lvl4pPr>
            <a:lvl5pPr lvl="4" rtl="0">
              <a:lnSpc>
                <a:spcPct val="100000"/>
              </a:lnSpc>
              <a:spcBef>
                <a:spcPts val="0"/>
              </a:spcBef>
              <a:spcAft>
                <a:spcPts val="0"/>
              </a:spcAft>
              <a:buClr>
                <a:schemeClr val="accent1"/>
              </a:buClr>
              <a:buSzPts val="1400"/>
              <a:buNone/>
              <a:defRPr>
                <a:solidFill>
                  <a:schemeClr val="accent1"/>
                </a:solidFill>
              </a:defRPr>
            </a:lvl5pPr>
            <a:lvl6pPr lvl="5" rtl="0">
              <a:lnSpc>
                <a:spcPct val="100000"/>
              </a:lnSpc>
              <a:spcBef>
                <a:spcPts val="0"/>
              </a:spcBef>
              <a:spcAft>
                <a:spcPts val="0"/>
              </a:spcAft>
              <a:buClr>
                <a:schemeClr val="accent1"/>
              </a:buClr>
              <a:buSzPts val="1400"/>
              <a:buNone/>
              <a:defRPr>
                <a:solidFill>
                  <a:schemeClr val="accent1"/>
                </a:solidFill>
              </a:defRPr>
            </a:lvl6pPr>
            <a:lvl7pPr lvl="6" rtl="0">
              <a:lnSpc>
                <a:spcPct val="100000"/>
              </a:lnSpc>
              <a:spcBef>
                <a:spcPts val="0"/>
              </a:spcBef>
              <a:spcAft>
                <a:spcPts val="0"/>
              </a:spcAft>
              <a:buClr>
                <a:schemeClr val="accent1"/>
              </a:buClr>
              <a:buSzPts val="1400"/>
              <a:buNone/>
              <a:defRPr>
                <a:solidFill>
                  <a:schemeClr val="accent1"/>
                </a:solidFill>
              </a:defRPr>
            </a:lvl7pPr>
            <a:lvl8pPr lvl="7" rtl="0">
              <a:lnSpc>
                <a:spcPct val="100000"/>
              </a:lnSpc>
              <a:spcBef>
                <a:spcPts val="0"/>
              </a:spcBef>
              <a:spcAft>
                <a:spcPts val="0"/>
              </a:spcAft>
              <a:buClr>
                <a:schemeClr val="accent1"/>
              </a:buClr>
              <a:buSzPts val="1400"/>
              <a:buNone/>
              <a:defRPr>
                <a:solidFill>
                  <a:schemeClr val="accent1"/>
                </a:solidFill>
              </a:defRPr>
            </a:lvl8pPr>
            <a:lvl9pPr lvl="8" rtl="0">
              <a:lnSpc>
                <a:spcPct val="100000"/>
              </a:lnSpc>
              <a:spcBef>
                <a:spcPts val="0"/>
              </a:spcBef>
              <a:spcAft>
                <a:spcPts val="0"/>
              </a:spcAft>
              <a:buClr>
                <a:schemeClr val="accent1"/>
              </a:buClr>
              <a:buSzPts val="1400"/>
              <a:buNone/>
              <a:defRPr>
                <a:solidFill>
                  <a:schemeClr val="accent1"/>
                </a:solidFill>
              </a:defRPr>
            </a:lvl9pPr>
          </a:lstStyle>
          <a:p>
            <a:r>
              <a:rPr lang="en-US"/>
              <a:t>Click to edit Master subtitle style</a:t>
            </a:r>
            <a:endParaRPr/>
          </a:p>
        </p:txBody>
      </p:sp>
      <p:sp>
        <p:nvSpPr>
          <p:cNvPr id="147" name="Google Shape;147;p33"/>
          <p:cNvSpPr txBox="1"/>
          <p:nvPr/>
        </p:nvSpPr>
        <p:spPr>
          <a:xfrm>
            <a:off x="924875" y="4760000"/>
            <a:ext cx="3305400" cy="889200"/>
          </a:xfrm>
          <a:prstGeom prst="rect">
            <a:avLst/>
          </a:prstGeom>
          <a:noFill/>
          <a:ln>
            <a:noFill/>
          </a:ln>
        </p:spPr>
        <p:txBody>
          <a:bodyPr spcFirstLastPara="1" wrap="square" lIns="91425" tIns="91425" rIns="91425" bIns="91425" anchor="t" anchorCtr="0">
            <a:noAutofit/>
          </a:bodyPr>
          <a:lstStyle/>
          <a:p>
            <a:pPr marL="0" lvl="0" indent="0" algn="l" rtl="0">
              <a:spcBef>
                <a:spcPts val="300"/>
              </a:spcBef>
              <a:spcAft>
                <a:spcPts val="0"/>
              </a:spcAft>
              <a:buNone/>
            </a:pPr>
            <a:r>
              <a:rPr lang="en" sz="1000">
                <a:solidFill>
                  <a:schemeClr val="accent1"/>
                </a:solidFill>
                <a:latin typeface="Montserrat Medium"/>
                <a:ea typeface="Montserrat Medium"/>
                <a:cs typeface="Montserrat Medium"/>
                <a:sym typeface="Montserrat Medium"/>
              </a:rPr>
              <a:t>CREDITS: This presentation template was created by </a:t>
            </a:r>
            <a:r>
              <a:rPr lang="en" sz="1000">
                <a:solidFill>
                  <a:schemeClr val="accent1"/>
                </a:solidFill>
                <a:uFill>
                  <a:noFill/>
                </a:uFill>
                <a:latin typeface="Montserrat Medium"/>
                <a:ea typeface="Montserrat Medium"/>
                <a:cs typeface="Montserrat Medium"/>
                <a:sym typeface="Montserrat Medium"/>
                <a:hlinkClick r:id="rId2">
                  <a:extLst>
                    <a:ext uri="{A12FA001-AC4F-418D-AE19-62706E023703}">
                      <ahyp:hlinkClr xmlns:ahyp="http://schemas.microsoft.com/office/drawing/2018/hyperlinkcolor" val="tx"/>
                    </a:ext>
                  </a:extLst>
                </a:hlinkClick>
              </a:rPr>
              <a:t>Slidesgo</a:t>
            </a:r>
            <a:r>
              <a:rPr lang="en" sz="1000">
                <a:solidFill>
                  <a:schemeClr val="accent1"/>
                </a:solidFill>
                <a:latin typeface="Montserrat Medium"/>
                <a:ea typeface="Montserrat Medium"/>
                <a:cs typeface="Montserrat Medium"/>
                <a:sym typeface="Montserrat Medium"/>
              </a:rPr>
              <a:t>, including icons by </a:t>
            </a:r>
            <a:r>
              <a:rPr lang="en" sz="1000">
                <a:solidFill>
                  <a:schemeClr val="accent1"/>
                </a:solidFill>
                <a:uFill>
                  <a:noFill/>
                </a:uFill>
                <a:latin typeface="Montserrat Medium"/>
                <a:ea typeface="Montserrat Medium"/>
                <a:cs typeface="Montserrat Medium"/>
                <a:sym typeface="Montserrat Medium"/>
                <a:hlinkClick r:id="rId3">
                  <a:extLst>
                    <a:ext uri="{A12FA001-AC4F-418D-AE19-62706E023703}">
                      <ahyp:hlinkClr xmlns:ahyp="http://schemas.microsoft.com/office/drawing/2018/hyperlinkcolor" val="tx"/>
                    </a:ext>
                  </a:extLst>
                </a:hlinkClick>
              </a:rPr>
              <a:t>Flaticon</a:t>
            </a:r>
            <a:r>
              <a:rPr lang="en" sz="1000">
                <a:solidFill>
                  <a:schemeClr val="accent1"/>
                </a:solidFill>
                <a:latin typeface="Montserrat Medium"/>
                <a:ea typeface="Montserrat Medium"/>
                <a:cs typeface="Montserrat Medium"/>
                <a:sym typeface="Montserrat Medium"/>
              </a:rPr>
              <a:t>, and infographics &amp; images by </a:t>
            </a:r>
            <a:r>
              <a:rPr lang="en" sz="1000">
                <a:solidFill>
                  <a:schemeClr val="accent1"/>
                </a:solidFill>
                <a:uFill>
                  <a:noFill/>
                </a:uFill>
                <a:latin typeface="Montserrat Medium"/>
                <a:ea typeface="Montserrat Medium"/>
                <a:cs typeface="Montserrat Medium"/>
                <a:sym typeface="Montserrat Medium"/>
                <a:hlinkClick r:id="rId4">
                  <a:extLst>
                    <a:ext uri="{A12FA001-AC4F-418D-AE19-62706E023703}">
                      <ahyp:hlinkClr xmlns:ahyp="http://schemas.microsoft.com/office/drawing/2018/hyperlinkcolor" val="tx"/>
                    </a:ext>
                  </a:extLst>
                </a:hlinkClick>
              </a:rPr>
              <a:t>Freepik</a:t>
            </a:r>
            <a:r>
              <a:rPr lang="en" sz="1000">
                <a:solidFill>
                  <a:schemeClr val="accent1"/>
                </a:solidFill>
                <a:latin typeface="Montserrat Medium"/>
                <a:ea typeface="Montserrat Medium"/>
                <a:cs typeface="Montserrat Medium"/>
                <a:sym typeface="Montserrat Medium"/>
              </a:rPr>
              <a:t>. </a:t>
            </a:r>
            <a:endParaRPr sz="1000">
              <a:solidFill>
                <a:schemeClr val="accent1"/>
              </a:solidFill>
              <a:latin typeface="Montserrat Medium"/>
              <a:ea typeface="Montserrat Medium"/>
              <a:cs typeface="Montserrat Medium"/>
              <a:sym typeface="Montserrat Medium"/>
            </a:endParaRPr>
          </a:p>
          <a:p>
            <a:pPr marL="0" lvl="0" indent="0" algn="l" rtl="0">
              <a:spcBef>
                <a:spcPts val="300"/>
              </a:spcBef>
              <a:spcAft>
                <a:spcPts val="0"/>
              </a:spcAft>
              <a:buNone/>
            </a:pPr>
            <a:endParaRPr sz="1000">
              <a:solidFill>
                <a:schemeClr val="accent1"/>
              </a:solidFill>
              <a:latin typeface="Montserrat Medium"/>
              <a:ea typeface="Montserrat Medium"/>
              <a:cs typeface="Montserrat Medium"/>
              <a:sym typeface="Montserrat Medium"/>
            </a:endParaRPr>
          </a:p>
        </p:txBody>
      </p:sp>
    </p:spTree>
    <p:extLst>
      <p:ext uri="{BB962C8B-B14F-4D97-AF65-F5344CB8AC3E}">
        <p14:creationId xmlns:p14="http://schemas.microsoft.com/office/powerpoint/2010/main" val="382253338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 Bullet points 1">
  <p:cSld name="Title + Bullet points 1">
    <p:spTree>
      <p:nvGrpSpPr>
        <p:cNvPr id="1" name="Shape 148"/>
        <p:cNvGrpSpPr/>
        <p:nvPr/>
      </p:nvGrpSpPr>
      <p:grpSpPr>
        <a:xfrm>
          <a:off x="0" y="0"/>
          <a:ext cx="0" cy="0"/>
          <a:chOff x="0" y="0"/>
          <a:chExt cx="0" cy="0"/>
        </a:xfrm>
      </p:grpSpPr>
      <p:sp>
        <p:nvSpPr>
          <p:cNvPr id="149" name="Google Shape;149;p34"/>
          <p:cNvSpPr txBox="1">
            <a:spLocks noGrp="1"/>
          </p:cNvSpPr>
          <p:nvPr>
            <p:ph type="title"/>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150" name="Google Shape;150;p34"/>
          <p:cNvSpPr txBox="1">
            <a:spLocks noGrp="1"/>
          </p:cNvSpPr>
          <p:nvPr>
            <p:ph type="body" idx="1"/>
          </p:nvPr>
        </p:nvSpPr>
        <p:spPr>
          <a:xfrm>
            <a:off x="938500" y="2212367"/>
            <a:ext cx="4946400" cy="3681200"/>
          </a:xfrm>
          <a:prstGeom prst="rect">
            <a:avLst/>
          </a:prstGeom>
        </p:spPr>
        <p:txBody>
          <a:bodyPr spcFirstLastPara="1" wrap="square" lIns="91425" tIns="91425" rIns="91425" bIns="91425" anchor="t" anchorCtr="0">
            <a:noAutofit/>
          </a:bodyPr>
          <a:lstStyle>
            <a:lvl1pPr marL="457189" lvl="0" indent="-317492" rtl="0">
              <a:spcBef>
                <a:spcPts val="0"/>
              </a:spcBef>
              <a:spcAft>
                <a:spcPts val="0"/>
              </a:spcAft>
              <a:buClr>
                <a:schemeClr val="lt1"/>
              </a:buClr>
              <a:buSzPts val="1400"/>
              <a:buChar char="●"/>
              <a:defRPr sz="1400">
                <a:solidFill>
                  <a:schemeClr val="lt1"/>
                </a:solidFill>
              </a:defRPr>
            </a:lvl1pPr>
            <a:lvl2pPr marL="914377" lvl="1" indent="-317492" rtl="0">
              <a:spcBef>
                <a:spcPts val="1600"/>
              </a:spcBef>
              <a:spcAft>
                <a:spcPts val="0"/>
              </a:spcAft>
              <a:buClr>
                <a:schemeClr val="lt1"/>
              </a:buClr>
              <a:buSzPts val="1400"/>
              <a:buChar char="○"/>
              <a:defRPr>
                <a:solidFill>
                  <a:schemeClr val="lt1"/>
                </a:solidFill>
              </a:defRPr>
            </a:lvl2pPr>
            <a:lvl3pPr marL="1371566" lvl="2" indent="-317492" rtl="0">
              <a:spcBef>
                <a:spcPts val="1600"/>
              </a:spcBef>
              <a:spcAft>
                <a:spcPts val="0"/>
              </a:spcAft>
              <a:buClr>
                <a:schemeClr val="lt1"/>
              </a:buClr>
              <a:buSzPts val="1400"/>
              <a:buChar char="■"/>
              <a:defRPr>
                <a:solidFill>
                  <a:schemeClr val="lt1"/>
                </a:solidFill>
              </a:defRPr>
            </a:lvl3pPr>
            <a:lvl4pPr marL="1828754" lvl="3" indent="-317492" rtl="0">
              <a:spcBef>
                <a:spcPts val="1600"/>
              </a:spcBef>
              <a:spcAft>
                <a:spcPts val="0"/>
              </a:spcAft>
              <a:buClr>
                <a:schemeClr val="lt1"/>
              </a:buClr>
              <a:buSzPts val="1400"/>
              <a:buChar char="●"/>
              <a:defRPr>
                <a:solidFill>
                  <a:schemeClr val="lt1"/>
                </a:solidFill>
              </a:defRPr>
            </a:lvl4pPr>
            <a:lvl5pPr marL="2285943" lvl="4" indent="-317492" rtl="0">
              <a:spcBef>
                <a:spcPts val="1600"/>
              </a:spcBef>
              <a:spcAft>
                <a:spcPts val="0"/>
              </a:spcAft>
              <a:buClr>
                <a:schemeClr val="lt1"/>
              </a:buClr>
              <a:buSzPts val="1400"/>
              <a:buChar char="○"/>
              <a:defRPr>
                <a:solidFill>
                  <a:schemeClr val="lt1"/>
                </a:solidFill>
              </a:defRPr>
            </a:lvl5pPr>
            <a:lvl6pPr marL="2743131" lvl="5" indent="-317492" rtl="0">
              <a:spcBef>
                <a:spcPts val="1600"/>
              </a:spcBef>
              <a:spcAft>
                <a:spcPts val="0"/>
              </a:spcAft>
              <a:buClr>
                <a:schemeClr val="lt1"/>
              </a:buClr>
              <a:buSzPts val="1400"/>
              <a:buChar char="■"/>
              <a:defRPr>
                <a:solidFill>
                  <a:schemeClr val="lt1"/>
                </a:solidFill>
              </a:defRPr>
            </a:lvl6pPr>
            <a:lvl7pPr marL="3200320" lvl="6" indent="-317492" rtl="0">
              <a:spcBef>
                <a:spcPts val="1600"/>
              </a:spcBef>
              <a:spcAft>
                <a:spcPts val="0"/>
              </a:spcAft>
              <a:buClr>
                <a:schemeClr val="lt1"/>
              </a:buClr>
              <a:buSzPts val="1400"/>
              <a:buChar char="●"/>
              <a:defRPr>
                <a:solidFill>
                  <a:schemeClr val="lt1"/>
                </a:solidFill>
              </a:defRPr>
            </a:lvl7pPr>
            <a:lvl8pPr marL="3657509" lvl="7" indent="-317492" rtl="0">
              <a:spcBef>
                <a:spcPts val="1600"/>
              </a:spcBef>
              <a:spcAft>
                <a:spcPts val="0"/>
              </a:spcAft>
              <a:buClr>
                <a:schemeClr val="lt1"/>
              </a:buClr>
              <a:buSzPts val="1400"/>
              <a:buChar char="○"/>
              <a:defRPr>
                <a:solidFill>
                  <a:schemeClr val="lt1"/>
                </a:solidFill>
              </a:defRPr>
            </a:lvl8pPr>
            <a:lvl9pPr marL="4114697" lvl="8" indent="-317492" rtl="0">
              <a:spcBef>
                <a:spcPts val="1600"/>
              </a:spcBef>
              <a:spcAft>
                <a:spcPts val="1600"/>
              </a:spcAft>
              <a:buClr>
                <a:schemeClr val="lt1"/>
              </a:buClr>
              <a:buSzPts val="1400"/>
              <a:buChar char="■"/>
              <a:defRPr>
                <a:solidFill>
                  <a:schemeClr val="lt1"/>
                </a:solidFill>
              </a:defRPr>
            </a:lvl9pPr>
          </a:lstStyle>
          <a:p>
            <a:pPr lvl="0"/>
            <a:r>
              <a:rPr lang="en-US"/>
              <a:t>Click to edit Master text styles</a:t>
            </a:r>
          </a:p>
        </p:txBody>
      </p:sp>
    </p:spTree>
    <p:extLst>
      <p:ext uri="{BB962C8B-B14F-4D97-AF65-F5344CB8AC3E}">
        <p14:creationId xmlns:p14="http://schemas.microsoft.com/office/powerpoint/2010/main" val="279652601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 list">
  <p:cSld name="Title + list">
    <p:spTree>
      <p:nvGrpSpPr>
        <p:cNvPr id="1" name="Shape 151"/>
        <p:cNvGrpSpPr/>
        <p:nvPr/>
      </p:nvGrpSpPr>
      <p:grpSpPr>
        <a:xfrm>
          <a:off x="0" y="0"/>
          <a:ext cx="0" cy="0"/>
          <a:chOff x="0" y="0"/>
          <a:chExt cx="0" cy="0"/>
        </a:xfrm>
      </p:grpSpPr>
      <p:sp>
        <p:nvSpPr>
          <p:cNvPr id="152" name="Google Shape;152;p35"/>
          <p:cNvSpPr txBox="1">
            <a:spLocks noGrp="1"/>
          </p:cNvSpPr>
          <p:nvPr>
            <p:ph type="title"/>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153" name="Google Shape;153;p35"/>
          <p:cNvSpPr txBox="1">
            <a:spLocks noGrp="1"/>
          </p:cNvSpPr>
          <p:nvPr>
            <p:ph type="body" idx="1"/>
          </p:nvPr>
        </p:nvSpPr>
        <p:spPr>
          <a:xfrm>
            <a:off x="5037526" y="2212367"/>
            <a:ext cx="3186900" cy="3681200"/>
          </a:xfrm>
          <a:prstGeom prst="rect">
            <a:avLst/>
          </a:prstGeom>
        </p:spPr>
        <p:txBody>
          <a:bodyPr spcFirstLastPara="1" wrap="square" lIns="91425" tIns="91425" rIns="91425" bIns="91425" anchor="t" anchorCtr="0">
            <a:noAutofit/>
          </a:bodyPr>
          <a:lstStyle>
            <a:lvl1pPr marL="457189" lvl="0" indent="-317492" rtl="0">
              <a:spcBef>
                <a:spcPts val="0"/>
              </a:spcBef>
              <a:spcAft>
                <a:spcPts val="0"/>
              </a:spcAft>
              <a:buClr>
                <a:schemeClr val="lt1"/>
              </a:buClr>
              <a:buSzPts val="1400"/>
              <a:buChar char="●"/>
              <a:defRPr sz="1400">
                <a:solidFill>
                  <a:schemeClr val="lt1"/>
                </a:solidFill>
              </a:defRPr>
            </a:lvl1pPr>
            <a:lvl2pPr marL="914377" lvl="1" indent="-317492" rtl="0">
              <a:spcBef>
                <a:spcPts val="1600"/>
              </a:spcBef>
              <a:spcAft>
                <a:spcPts val="0"/>
              </a:spcAft>
              <a:buClr>
                <a:schemeClr val="lt1"/>
              </a:buClr>
              <a:buSzPts val="1400"/>
              <a:buChar char="○"/>
              <a:defRPr>
                <a:solidFill>
                  <a:schemeClr val="lt1"/>
                </a:solidFill>
              </a:defRPr>
            </a:lvl2pPr>
            <a:lvl3pPr marL="1371566" lvl="2" indent="-317492" rtl="0">
              <a:spcBef>
                <a:spcPts val="1600"/>
              </a:spcBef>
              <a:spcAft>
                <a:spcPts val="0"/>
              </a:spcAft>
              <a:buClr>
                <a:schemeClr val="lt1"/>
              </a:buClr>
              <a:buSzPts val="1400"/>
              <a:buChar char="■"/>
              <a:defRPr>
                <a:solidFill>
                  <a:schemeClr val="lt1"/>
                </a:solidFill>
              </a:defRPr>
            </a:lvl3pPr>
            <a:lvl4pPr marL="1828754" lvl="3" indent="-317492" rtl="0">
              <a:spcBef>
                <a:spcPts val="1600"/>
              </a:spcBef>
              <a:spcAft>
                <a:spcPts val="0"/>
              </a:spcAft>
              <a:buClr>
                <a:schemeClr val="lt1"/>
              </a:buClr>
              <a:buSzPts val="1400"/>
              <a:buChar char="●"/>
              <a:defRPr>
                <a:solidFill>
                  <a:schemeClr val="lt1"/>
                </a:solidFill>
              </a:defRPr>
            </a:lvl4pPr>
            <a:lvl5pPr marL="2285943" lvl="4" indent="-317492" rtl="0">
              <a:spcBef>
                <a:spcPts val="1600"/>
              </a:spcBef>
              <a:spcAft>
                <a:spcPts val="0"/>
              </a:spcAft>
              <a:buClr>
                <a:schemeClr val="lt1"/>
              </a:buClr>
              <a:buSzPts val="1400"/>
              <a:buChar char="○"/>
              <a:defRPr>
                <a:solidFill>
                  <a:schemeClr val="lt1"/>
                </a:solidFill>
              </a:defRPr>
            </a:lvl5pPr>
            <a:lvl6pPr marL="2743131" lvl="5" indent="-317492" rtl="0">
              <a:spcBef>
                <a:spcPts val="1600"/>
              </a:spcBef>
              <a:spcAft>
                <a:spcPts val="0"/>
              </a:spcAft>
              <a:buClr>
                <a:schemeClr val="lt1"/>
              </a:buClr>
              <a:buSzPts val="1400"/>
              <a:buChar char="■"/>
              <a:defRPr>
                <a:solidFill>
                  <a:schemeClr val="lt1"/>
                </a:solidFill>
              </a:defRPr>
            </a:lvl6pPr>
            <a:lvl7pPr marL="3200320" lvl="6" indent="-317492" rtl="0">
              <a:spcBef>
                <a:spcPts val="1600"/>
              </a:spcBef>
              <a:spcAft>
                <a:spcPts val="0"/>
              </a:spcAft>
              <a:buClr>
                <a:schemeClr val="lt1"/>
              </a:buClr>
              <a:buSzPts val="1400"/>
              <a:buChar char="●"/>
              <a:defRPr>
                <a:solidFill>
                  <a:schemeClr val="lt1"/>
                </a:solidFill>
              </a:defRPr>
            </a:lvl7pPr>
            <a:lvl8pPr marL="3657509" lvl="7" indent="-317492" rtl="0">
              <a:spcBef>
                <a:spcPts val="1600"/>
              </a:spcBef>
              <a:spcAft>
                <a:spcPts val="0"/>
              </a:spcAft>
              <a:buClr>
                <a:schemeClr val="lt1"/>
              </a:buClr>
              <a:buSzPts val="1400"/>
              <a:buChar char="○"/>
              <a:defRPr>
                <a:solidFill>
                  <a:schemeClr val="lt1"/>
                </a:solidFill>
              </a:defRPr>
            </a:lvl8pPr>
            <a:lvl9pPr marL="4114697" lvl="8" indent="-317492" rtl="0">
              <a:spcBef>
                <a:spcPts val="1600"/>
              </a:spcBef>
              <a:spcAft>
                <a:spcPts val="1600"/>
              </a:spcAft>
              <a:buClr>
                <a:schemeClr val="lt1"/>
              </a:buClr>
              <a:buSzPts val="1400"/>
              <a:buChar char="■"/>
              <a:defRPr>
                <a:solidFill>
                  <a:schemeClr val="lt1"/>
                </a:solidFill>
              </a:defRPr>
            </a:lvl9pPr>
          </a:lstStyle>
          <a:p>
            <a:pPr lvl="0"/>
            <a:r>
              <a:rPr lang="en-US"/>
              <a:t>Click to edit Master text styles</a:t>
            </a:r>
          </a:p>
        </p:txBody>
      </p:sp>
    </p:spTree>
    <p:extLst>
      <p:ext uri="{BB962C8B-B14F-4D97-AF65-F5344CB8AC3E}">
        <p14:creationId xmlns:p14="http://schemas.microsoft.com/office/powerpoint/2010/main" val="10299503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Blank slide" type="blank" preserve="1">
  <p:cSld name="Blank slide">
    <p:spTree>
      <p:nvGrpSpPr>
        <p:cNvPr id="1" name="Shape 157"/>
        <p:cNvGrpSpPr/>
        <p:nvPr/>
      </p:nvGrpSpPr>
      <p:grpSpPr>
        <a:xfrm>
          <a:off x="0" y="0"/>
          <a:ext cx="0" cy="0"/>
          <a:chOff x="0" y="0"/>
          <a:chExt cx="0" cy="0"/>
        </a:xfrm>
      </p:grpSpPr>
    </p:spTree>
    <p:extLst>
      <p:ext uri="{BB962C8B-B14F-4D97-AF65-F5344CB8AC3E}">
        <p14:creationId xmlns:p14="http://schemas.microsoft.com/office/powerpoint/2010/main" val="22022342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2175900" y="2600133"/>
            <a:ext cx="4792200" cy="8596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lt1"/>
              </a:buClr>
              <a:buSzPts val="3600"/>
              <a:buNone/>
              <a:defRPr sz="3600" b="1">
                <a:solidFill>
                  <a:schemeClr val="lt1"/>
                </a:solidFill>
              </a:defRPr>
            </a:lvl1pPr>
            <a:lvl2pPr lvl="1" algn="ctr">
              <a:spcBef>
                <a:spcPts val="0"/>
              </a:spcBef>
              <a:spcAft>
                <a:spcPts val="0"/>
              </a:spcAft>
              <a:buClr>
                <a:schemeClr val="lt1"/>
              </a:buClr>
              <a:buSzPts val="3600"/>
              <a:buNone/>
              <a:defRPr sz="3600" b="1">
                <a:solidFill>
                  <a:schemeClr val="lt1"/>
                </a:solidFill>
              </a:defRPr>
            </a:lvl2pPr>
            <a:lvl3pPr lvl="2" algn="ctr">
              <a:spcBef>
                <a:spcPts val="0"/>
              </a:spcBef>
              <a:spcAft>
                <a:spcPts val="0"/>
              </a:spcAft>
              <a:buClr>
                <a:schemeClr val="lt1"/>
              </a:buClr>
              <a:buSzPts val="3600"/>
              <a:buNone/>
              <a:defRPr sz="3600" b="1">
                <a:solidFill>
                  <a:schemeClr val="lt1"/>
                </a:solidFill>
              </a:defRPr>
            </a:lvl3pPr>
            <a:lvl4pPr lvl="3" algn="ctr">
              <a:spcBef>
                <a:spcPts val="0"/>
              </a:spcBef>
              <a:spcAft>
                <a:spcPts val="0"/>
              </a:spcAft>
              <a:buClr>
                <a:schemeClr val="lt1"/>
              </a:buClr>
              <a:buSzPts val="3600"/>
              <a:buNone/>
              <a:defRPr sz="3600" b="1">
                <a:solidFill>
                  <a:schemeClr val="lt1"/>
                </a:solidFill>
              </a:defRPr>
            </a:lvl4pPr>
            <a:lvl5pPr lvl="4" algn="ctr">
              <a:spcBef>
                <a:spcPts val="0"/>
              </a:spcBef>
              <a:spcAft>
                <a:spcPts val="0"/>
              </a:spcAft>
              <a:buClr>
                <a:schemeClr val="lt1"/>
              </a:buClr>
              <a:buSzPts val="3600"/>
              <a:buNone/>
              <a:defRPr sz="3600" b="1">
                <a:solidFill>
                  <a:schemeClr val="lt1"/>
                </a:solidFill>
              </a:defRPr>
            </a:lvl5pPr>
            <a:lvl6pPr lvl="5" algn="ctr">
              <a:spcBef>
                <a:spcPts val="0"/>
              </a:spcBef>
              <a:spcAft>
                <a:spcPts val="0"/>
              </a:spcAft>
              <a:buClr>
                <a:schemeClr val="lt1"/>
              </a:buClr>
              <a:buSzPts val="3600"/>
              <a:buNone/>
              <a:defRPr sz="3600" b="1">
                <a:solidFill>
                  <a:schemeClr val="lt1"/>
                </a:solidFill>
              </a:defRPr>
            </a:lvl6pPr>
            <a:lvl7pPr lvl="6" algn="ctr">
              <a:spcBef>
                <a:spcPts val="0"/>
              </a:spcBef>
              <a:spcAft>
                <a:spcPts val="0"/>
              </a:spcAft>
              <a:buClr>
                <a:schemeClr val="lt1"/>
              </a:buClr>
              <a:buSzPts val="3600"/>
              <a:buNone/>
              <a:defRPr sz="3600" b="1">
                <a:solidFill>
                  <a:schemeClr val="lt1"/>
                </a:solidFill>
              </a:defRPr>
            </a:lvl7pPr>
            <a:lvl8pPr lvl="7" algn="ctr">
              <a:spcBef>
                <a:spcPts val="0"/>
              </a:spcBef>
              <a:spcAft>
                <a:spcPts val="0"/>
              </a:spcAft>
              <a:buClr>
                <a:schemeClr val="lt1"/>
              </a:buClr>
              <a:buSzPts val="3600"/>
              <a:buNone/>
              <a:defRPr sz="3600" b="1">
                <a:solidFill>
                  <a:schemeClr val="lt1"/>
                </a:solidFill>
              </a:defRPr>
            </a:lvl8pPr>
            <a:lvl9pPr lvl="8" algn="ctr">
              <a:spcBef>
                <a:spcPts val="0"/>
              </a:spcBef>
              <a:spcAft>
                <a:spcPts val="0"/>
              </a:spcAft>
              <a:buClr>
                <a:schemeClr val="lt1"/>
              </a:buClr>
              <a:buSzPts val="3600"/>
              <a:buNone/>
              <a:defRPr sz="3600" b="1">
                <a:solidFill>
                  <a:schemeClr val="lt1"/>
                </a:solidFill>
              </a:defRPr>
            </a:lvl9pPr>
          </a:lstStyle>
          <a:p>
            <a:r>
              <a:rPr lang="en-US"/>
              <a:t>Click to edit Master title style</a:t>
            </a:r>
            <a:endParaRPr/>
          </a:p>
        </p:txBody>
      </p:sp>
      <p:sp>
        <p:nvSpPr>
          <p:cNvPr id="10" name="Google Shape;10;p2"/>
          <p:cNvSpPr txBox="1">
            <a:spLocks noGrp="1"/>
          </p:cNvSpPr>
          <p:nvPr>
            <p:ph type="subTitle" idx="1"/>
          </p:nvPr>
        </p:nvSpPr>
        <p:spPr>
          <a:xfrm>
            <a:off x="2044200" y="4939533"/>
            <a:ext cx="5055600" cy="619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accent1"/>
              </a:buClr>
              <a:buSzPts val="1400"/>
              <a:buNone/>
              <a:defRPr sz="1400">
                <a:solidFill>
                  <a:schemeClr val="accent1"/>
                </a:solidFill>
              </a:defRPr>
            </a:lvl1pPr>
            <a:lvl2pPr lvl="1" algn="ctr">
              <a:lnSpc>
                <a:spcPct val="100000"/>
              </a:lnSpc>
              <a:spcBef>
                <a:spcPts val="0"/>
              </a:spcBef>
              <a:spcAft>
                <a:spcPts val="0"/>
              </a:spcAft>
              <a:buClr>
                <a:schemeClr val="lt1"/>
              </a:buClr>
              <a:buSzPts val="1800"/>
              <a:buNone/>
              <a:defRPr sz="1800">
                <a:solidFill>
                  <a:schemeClr val="lt1"/>
                </a:solidFill>
              </a:defRPr>
            </a:lvl2pPr>
            <a:lvl3pPr lvl="2" algn="ctr">
              <a:lnSpc>
                <a:spcPct val="100000"/>
              </a:lnSpc>
              <a:spcBef>
                <a:spcPts val="0"/>
              </a:spcBef>
              <a:spcAft>
                <a:spcPts val="0"/>
              </a:spcAft>
              <a:buClr>
                <a:schemeClr val="lt1"/>
              </a:buClr>
              <a:buSzPts val="1800"/>
              <a:buNone/>
              <a:defRPr sz="1800">
                <a:solidFill>
                  <a:schemeClr val="lt1"/>
                </a:solidFill>
              </a:defRPr>
            </a:lvl3pPr>
            <a:lvl4pPr lvl="3" algn="ctr">
              <a:lnSpc>
                <a:spcPct val="100000"/>
              </a:lnSpc>
              <a:spcBef>
                <a:spcPts val="0"/>
              </a:spcBef>
              <a:spcAft>
                <a:spcPts val="0"/>
              </a:spcAft>
              <a:buClr>
                <a:schemeClr val="lt1"/>
              </a:buClr>
              <a:buSzPts val="1800"/>
              <a:buNone/>
              <a:defRPr sz="1800">
                <a:solidFill>
                  <a:schemeClr val="lt1"/>
                </a:solidFill>
              </a:defRPr>
            </a:lvl4pPr>
            <a:lvl5pPr lvl="4" algn="ctr">
              <a:lnSpc>
                <a:spcPct val="100000"/>
              </a:lnSpc>
              <a:spcBef>
                <a:spcPts val="0"/>
              </a:spcBef>
              <a:spcAft>
                <a:spcPts val="0"/>
              </a:spcAft>
              <a:buClr>
                <a:schemeClr val="lt1"/>
              </a:buClr>
              <a:buSzPts val="1800"/>
              <a:buNone/>
              <a:defRPr sz="1800">
                <a:solidFill>
                  <a:schemeClr val="lt1"/>
                </a:solidFill>
              </a:defRPr>
            </a:lvl5pPr>
            <a:lvl6pPr lvl="5" algn="ctr">
              <a:lnSpc>
                <a:spcPct val="100000"/>
              </a:lnSpc>
              <a:spcBef>
                <a:spcPts val="0"/>
              </a:spcBef>
              <a:spcAft>
                <a:spcPts val="0"/>
              </a:spcAft>
              <a:buClr>
                <a:schemeClr val="lt1"/>
              </a:buClr>
              <a:buSzPts val="1800"/>
              <a:buNone/>
              <a:defRPr sz="1800">
                <a:solidFill>
                  <a:schemeClr val="lt1"/>
                </a:solidFill>
              </a:defRPr>
            </a:lvl6pPr>
            <a:lvl7pPr lvl="6" algn="ctr">
              <a:lnSpc>
                <a:spcPct val="100000"/>
              </a:lnSpc>
              <a:spcBef>
                <a:spcPts val="0"/>
              </a:spcBef>
              <a:spcAft>
                <a:spcPts val="0"/>
              </a:spcAft>
              <a:buClr>
                <a:schemeClr val="lt1"/>
              </a:buClr>
              <a:buSzPts val="1800"/>
              <a:buNone/>
              <a:defRPr sz="1800">
                <a:solidFill>
                  <a:schemeClr val="lt1"/>
                </a:solidFill>
              </a:defRPr>
            </a:lvl7pPr>
            <a:lvl8pPr lvl="7" algn="ctr">
              <a:lnSpc>
                <a:spcPct val="100000"/>
              </a:lnSpc>
              <a:spcBef>
                <a:spcPts val="0"/>
              </a:spcBef>
              <a:spcAft>
                <a:spcPts val="0"/>
              </a:spcAft>
              <a:buClr>
                <a:schemeClr val="lt1"/>
              </a:buClr>
              <a:buSzPts val="1800"/>
              <a:buNone/>
              <a:defRPr sz="1800">
                <a:solidFill>
                  <a:schemeClr val="lt1"/>
                </a:solidFill>
              </a:defRPr>
            </a:lvl8pPr>
            <a:lvl9pPr lvl="8" algn="ctr">
              <a:lnSpc>
                <a:spcPct val="100000"/>
              </a:lnSpc>
              <a:spcBef>
                <a:spcPts val="0"/>
              </a:spcBef>
              <a:spcAft>
                <a:spcPts val="0"/>
              </a:spcAft>
              <a:buClr>
                <a:schemeClr val="lt1"/>
              </a:buClr>
              <a:buSzPts val="1800"/>
              <a:buNone/>
              <a:defRPr sz="1800">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257606786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3762671" y="4237000"/>
            <a:ext cx="3068700" cy="798400"/>
          </a:xfrm>
          <a:prstGeom prst="rect">
            <a:avLst/>
          </a:prstGeom>
        </p:spPr>
        <p:txBody>
          <a:bodyPr spcFirstLastPara="1" wrap="square" lIns="91425" tIns="91425" rIns="91425" bIns="91425" anchor="b"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r>
              <a:rPr lang="en-US"/>
              <a:t>Click to edit Master title style</a:t>
            </a:r>
            <a:endParaRPr/>
          </a:p>
        </p:txBody>
      </p:sp>
      <p:sp>
        <p:nvSpPr>
          <p:cNvPr id="13" name="Google Shape;13;p3"/>
          <p:cNvSpPr txBox="1">
            <a:spLocks noGrp="1"/>
          </p:cNvSpPr>
          <p:nvPr>
            <p:ph type="title" idx="2" hasCustomPrompt="1"/>
          </p:nvPr>
        </p:nvSpPr>
        <p:spPr>
          <a:xfrm>
            <a:off x="1048271" y="4383333"/>
            <a:ext cx="2412900" cy="1242000"/>
          </a:xfrm>
          <a:prstGeom prst="rect">
            <a:avLst/>
          </a:prstGeom>
          <a:effectLst>
            <a:outerShdw blurRad="114300" dist="28575" dir="6360000" algn="bl" rotWithShape="0">
              <a:schemeClr val="accent1">
                <a:alpha val="50000"/>
              </a:schemeClr>
            </a:outerShdw>
          </a:effectLst>
        </p:spPr>
        <p:txBody>
          <a:bodyPr spcFirstLastPara="1" wrap="square" lIns="91425" tIns="91425" rIns="91425" bIns="91425" anchor="ctr" anchorCtr="0">
            <a:noAutofit/>
          </a:bodyPr>
          <a:lstStyle>
            <a:lvl1pPr lvl="0" algn="r" rtl="0">
              <a:spcBef>
                <a:spcPts val="0"/>
              </a:spcBef>
              <a:spcAft>
                <a:spcPts val="0"/>
              </a:spcAft>
              <a:buClr>
                <a:schemeClr val="lt1"/>
              </a:buClr>
              <a:buSzPts val="6000"/>
              <a:buNone/>
              <a:defRPr sz="6000">
                <a:solidFill>
                  <a:schemeClr val="lt1"/>
                </a:solidFill>
              </a:defRPr>
            </a:lvl1pPr>
            <a:lvl2pPr lvl="1" algn="ctr" rtl="0">
              <a:spcBef>
                <a:spcPts val="0"/>
              </a:spcBef>
              <a:spcAft>
                <a:spcPts val="0"/>
              </a:spcAft>
              <a:buClr>
                <a:schemeClr val="lt1"/>
              </a:buClr>
              <a:buSzPts val="7200"/>
              <a:buNone/>
              <a:defRPr sz="7200">
                <a:solidFill>
                  <a:schemeClr val="lt1"/>
                </a:solidFill>
              </a:defRPr>
            </a:lvl2pPr>
            <a:lvl3pPr lvl="2" algn="ctr" rtl="0">
              <a:spcBef>
                <a:spcPts val="0"/>
              </a:spcBef>
              <a:spcAft>
                <a:spcPts val="0"/>
              </a:spcAft>
              <a:buClr>
                <a:schemeClr val="lt1"/>
              </a:buClr>
              <a:buSzPts val="7200"/>
              <a:buNone/>
              <a:defRPr sz="7200">
                <a:solidFill>
                  <a:schemeClr val="lt1"/>
                </a:solidFill>
              </a:defRPr>
            </a:lvl3pPr>
            <a:lvl4pPr lvl="3" algn="ctr" rtl="0">
              <a:spcBef>
                <a:spcPts val="0"/>
              </a:spcBef>
              <a:spcAft>
                <a:spcPts val="0"/>
              </a:spcAft>
              <a:buClr>
                <a:schemeClr val="lt1"/>
              </a:buClr>
              <a:buSzPts val="7200"/>
              <a:buNone/>
              <a:defRPr sz="7200">
                <a:solidFill>
                  <a:schemeClr val="lt1"/>
                </a:solidFill>
              </a:defRPr>
            </a:lvl4pPr>
            <a:lvl5pPr lvl="4" algn="ctr" rtl="0">
              <a:spcBef>
                <a:spcPts val="0"/>
              </a:spcBef>
              <a:spcAft>
                <a:spcPts val="0"/>
              </a:spcAft>
              <a:buClr>
                <a:schemeClr val="lt1"/>
              </a:buClr>
              <a:buSzPts val="7200"/>
              <a:buNone/>
              <a:defRPr sz="7200">
                <a:solidFill>
                  <a:schemeClr val="lt1"/>
                </a:solidFill>
              </a:defRPr>
            </a:lvl5pPr>
            <a:lvl6pPr lvl="5" algn="ctr" rtl="0">
              <a:spcBef>
                <a:spcPts val="0"/>
              </a:spcBef>
              <a:spcAft>
                <a:spcPts val="0"/>
              </a:spcAft>
              <a:buClr>
                <a:schemeClr val="lt1"/>
              </a:buClr>
              <a:buSzPts val="7200"/>
              <a:buNone/>
              <a:defRPr sz="7200">
                <a:solidFill>
                  <a:schemeClr val="lt1"/>
                </a:solidFill>
              </a:defRPr>
            </a:lvl6pPr>
            <a:lvl7pPr lvl="6" algn="ctr" rtl="0">
              <a:spcBef>
                <a:spcPts val="0"/>
              </a:spcBef>
              <a:spcAft>
                <a:spcPts val="0"/>
              </a:spcAft>
              <a:buClr>
                <a:schemeClr val="lt1"/>
              </a:buClr>
              <a:buSzPts val="7200"/>
              <a:buNone/>
              <a:defRPr sz="7200">
                <a:solidFill>
                  <a:schemeClr val="lt1"/>
                </a:solidFill>
              </a:defRPr>
            </a:lvl7pPr>
            <a:lvl8pPr lvl="7" algn="ctr" rtl="0">
              <a:spcBef>
                <a:spcPts val="0"/>
              </a:spcBef>
              <a:spcAft>
                <a:spcPts val="0"/>
              </a:spcAft>
              <a:buClr>
                <a:schemeClr val="lt1"/>
              </a:buClr>
              <a:buSzPts val="7200"/>
              <a:buNone/>
              <a:defRPr sz="7200">
                <a:solidFill>
                  <a:schemeClr val="lt1"/>
                </a:solidFill>
              </a:defRPr>
            </a:lvl8pPr>
            <a:lvl9pPr lvl="8" algn="ctr" rtl="0">
              <a:spcBef>
                <a:spcPts val="0"/>
              </a:spcBef>
              <a:spcAft>
                <a:spcPts val="0"/>
              </a:spcAft>
              <a:buClr>
                <a:schemeClr val="lt1"/>
              </a:buClr>
              <a:buSzPts val="7200"/>
              <a:buNone/>
              <a:defRPr sz="7200">
                <a:solidFill>
                  <a:schemeClr val="lt1"/>
                </a:solidFill>
              </a:defRPr>
            </a:lvl9pPr>
          </a:lstStyle>
          <a:p>
            <a:r>
              <a:t>xx%</a:t>
            </a:r>
          </a:p>
        </p:txBody>
      </p:sp>
      <p:sp>
        <p:nvSpPr>
          <p:cNvPr id="14" name="Google Shape;14;p3"/>
          <p:cNvSpPr txBox="1">
            <a:spLocks noGrp="1"/>
          </p:cNvSpPr>
          <p:nvPr>
            <p:ph type="subTitle" idx="1"/>
          </p:nvPr>
        </p:nvSpPr>
        <p:spPr>
          <a:xfrm>
            <a:off x="3762671" y="4960867"/>
            <a:ext cx="3068700" cy="619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accent1"/>
              </a:buClr>
              <a:buSzPts val="1400"/>
              <a:buNone/>
              <a:defRPr sz="1400">
                <a:solidFill>
                  <a:schemeClr val="accent1"/>
                </a:solidFill>
              </a:defRPr>
            </a:lvl1pPr>
            <a:lvl2pPr lvl="1" rtl="0">
              <a:lnSpc>
                <a:spcPct val="100000"/>
              </a:lnSpc>
              <a:spcBef>
                <a:spcPts val="0"/>
              </a:spcBef>
              <a:spcAft>
                <a:spcPts val="0"/>
              </a:spcAft>
              <a:buClr>
                <a:schemeClr val="accent1"/>
              </a:buClr>
              <a:buSzPts val="1400"/>
              <a:buNone/>
              <a:defRPr>
                <a:solidFill>
                  <a:schemeClr val="accent1"/>
                </a:solidFill>
              </a:defRPr>
            </a:lvl2pPr>
            <a:lvl3pPr lvl="2" rtl="0">
              <a:lnSpc>
                <a:spcPct val="100000"/>
              </a:lnSpc>
              <a:spcBef>
                <a:spcPts val="0"/>
              </a:spcBef>
              <a:spcAft>
                <a:spcPts val="0"/>
              </a:spcAft>
              <a:buClr>
                <a:schemeClr val="accent1"/>
              </a:buClr>
              <a:buSzPts val="1400"/>
              <a:buNone/>
              <a:defRPr>
                <a:solidFill>
                  <a:schemeClr val="accent1"/>
                </a:solidFill>
              </a:defRPr>
            </a:lvl3pPr>
            <a:lvl4pPr lvl="3" rtl="0">
              <a:lnSpc>
                <a:spcPct val="100000"/>
              </a:lnSpc>
              <a:spcBef>
                <a:spcPts val="0"/>
              </a:spcBef>
              <a:spcAft>
                <a:spcPts val="0"/>
              </a:spcAft>
              <a:buClr>
                <a:schemeClr val="accent1"/>
              </a:buClr>
              <a:buSzPts val="1400"/>
              <a:buNone/>
              <a:defRPr>
                <a:solidFill>
                  <a:schemeClr val="accent1"/>
                </a:solidFill>
              </a:defRPr>
            </a:lvl4pPr>
            <a:lvl5pPr lvl="4" rtl="0">
              <a:lnSpc>
                <a:spcPct val="100000"/>
              </a:lnSpc>
              <a:spcBef>
                <a:spcPts val="0"/>
              </a:spcBef>
              <a:spcAft>
                <a:spcPts val="0"/>
              </a:spcAft>
              <a:buClr>
                <a:schemeClr val="accent1"/>
              </a:buClr>
              <a:buSzPts val="1400"/>
              <a:buNone/>
              <a:defRPr>
                <a:solidFill>
                  <a:schemeClr val="accent1"/>
                </a:solidFill>
              </a:defRPr>
            </a:lvl5pPr>
            <a:lvl6pPr lvl="5" rtl="0">
              <a:lnSpc>
                <a:spcPct val="100000"/>
              </a:lnSpc>
              <a:spcBef>
                <a:spcPts val="0"/>
              </a:spcBef>
              <a:spcAft>
                <a:spcPts val="0"/>
              </a:spcAft>
              <a:buClr>
                <a:schemeClr val="accent1"/>
              </a:buClr>
              <a:buSzPts val="1400"/>
              <a:buNone/>
              <a:defRPr>
                <a:solidFill>
                  <a:schemeClr val="accent1"/>
                </a:solidFill>
              </a:defRPr>
            </a:lvl6pPr>
            <a:lvl7pPr lvl="6" rtl="0">
              <a:lnSpc>
                <a:spcPct val="100000"/>
              </a:lnSpc>
              <a:spcBef>
                <a:spcPts val="0"/>
              </a:spcBef>
              <a:spcAft>
                <a:spcPts val="0"/>
              </a:spcAft>
              <a:buClr>
                <a:schemeClr val="accent1"/>
              </a:buClr>
              <a:buSzPts val="1400"/>
              <a:buNone/>
              <a:defRPr>
                <a:solidFill>
                  <a:schemeClr val="accent1"/>
                </a:solidFill>
              </a:defRPr>
            </a:lvl7pPr>
            <a:lvl8pPr lvl="7" rtl="0">
              <a:lnSpc>
                <a:spcPct val="100000"/>
              </a:lnSpc>
              <a:spcBef>
                <a:spcPts val="0"/>
              </a:spcBef>
              <a:spcAft>
                <a:spcPts val="0"/>
              </a:spcAft>
              <a:buClr>
                <a:schemeClr val="accent1"/>
              </a:buClr>
              <a:buSzPts val="1400"/>
              <a:buNone/>
              <a:defRPr>
                <a:solidFill>
                  <a:schemeClr val="accent1"/>
                </a:solidFill>
              </a:defRPr>
            </a:lvl8pPr>
            <a:lvl9pPr lvl="8" rtl="0">
              <a:lnSpc>
                <a:spcPct val="100000"/>
              </a:lnSpc>
              <a:spcBef>
                <a:spcPts val="0"/>
              </a:spcBef>
              <a:spcAft>
                <a:spcPts val="0"/>
              </a:spcAft>
              <a:buClr>
                <a:schemeClr val="accent1"/>
              </a:buClr>
              <a:buSzPts val="1400"/>
              <a:buNone/>
              <a:defRPr>
                <a:solidFill>
                  <a:schemeClr val="accent1"/>
                </a:solidFill>
              </a:defRPr>
            </a:lvl9pPr>
          </a:lstStyle>
          <a:p>
            <a:r>
              <a:rPr lang="en-US"/>
              <a:t>Click to edit Master subtitle style</a:t>
            </a:r>
            <a:endParaRPr/>
          </a:p>
        </p:txBody>
      </p:sp>
    </p:spTree>
    <p:extLst>
      <p:ext uri="{BB962C8B-B14F-4D97-AF65-F5344CB8AC3E}">
        <p14:creationId xmlns:p14="http://schemas.microsoft.com/office/powerpoint/2010/main" val="91234106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2175900" y="2600133"/>
            <a:ext cx="4792200" cy="8596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lt1"/>
              </a:buClr>
              <a:buSzPts val="3600"/>
              <a:buNone/>
              <a:defRPr sz="3600" b="1">
                <a:solidFill>
                  <a:schemeClr val="lt1"/>
                </a:solidFill>
              </a:defRPr>
            </a:lvl1pPr>
            <a:lvl2pPr lvl="1" algn="ctr">
              <a:spcBef>
                <a:spcPts val="0"/>
              </a:spcBef>
              <a:spcAft>
                <a:spcPts val="0"/>
              </a:spcAft>
              <a:buClr>
                <a:schemeClr val="lt1"/>
              </a:buClr>
              <a:buSzPts val="3600"/>
              <a:buNone/>
              <a:defRPr sz="3600" b="1">
                <a:solidFill>
                  <a:schemeClr val="lt1"/>
                </a:solidFill>
              </a:defRPr>
            </a:lvl2pPr>
            <a:lvl3pPr lvl="2" algn="ctr">
              <a:spcBef>
                <a:spcPts val="0"/>
              </a:spcBef>
              <a:spcAft>
                <a:spcPts val="0"/>
              </a:spcAft>
              <a:buClr>
                <a:schemeClr val="lt1"/>
              </a:buClr>
              <a:buSzPts val="3600"/>
              <a:buNone/>
              <a:defRPr sz="3600" b="1">
                <a:solidFill>
                  <a:schemeClr val="lt1"/>
                </a:solidFill>
              </a:defRPr>
            </a:lvl3pPr>
            <a:lvl4pPr lvl="3" algn="ctr">
              <a:spcBef>
                <a:spcPts val="0"/>
              </a:spcBef>
              <a:spcAft>
                <a:spcPts val="0"/>
              </a:spcAft>
              <a:buClr>
                <a:schemeClr val="lt1"/>
              </a:buClr>
              <a:buSzPts val="3600"/>
              <a:buNone/>
              <a:defRPr sz="3600" b="1">
                <a:solidFill>
                  <a:schemeClr val="lt1"/>
                </a:solidFill>
              </a:defRPr>
            </a:lvl4pPr>
            <a:lvl5pPr lvl="4" algn="ctr">
              <a:spcBef>
                <a:spcPts val="0"/>
              </a:spcBef>
              <a:spcAft>
                <a:spcPts val="0"/>
              </a:spcAft>
              <a:buClr>
                <a:schemeClr val="lt1"/>
              </a:buClr>
              <a:buSzPts val="3600"/>
              <a:buNone/>
              <a:defRPr sz="3600" b="1">
                <a:solidFill>
                  <a:schemeClr val="lt1"/>
                </a:solidFill>
              </a:defRPr>
            </a:lvl5pPr>
            <a:lvl6pPr lvl="5" algn="ctr">
              <a:spcBef>
                <a:spcPts val="0"/>
              </a:spcBef>
              <a:spcAft>
                <a:spcPts val="0"/>
              </a:spcAft>
              <a:buClr>
                <a:schemeClr val="lt1"/>
              </a:buClr>
              <a:buSzPts val="3600"/>
              <a:buNone/>
              <a:defRPr sz="3600" b="1">
                <a:solidFill>
                  <a:schemeClr val="lt1"/>
                </a:solidFill>
              </a:defRPr>
            </a:lvl6pPr>
            <a:lvl7pPr lvl="6" algn="ctr">
              <a:spcBef>
                <a:spcPts val="0"/>
              </a:spcBef>
              <a:spcAft>
                <a:spcPts val="0"/>
              </a:spcAft>
              <a:buClr>
                <a:schemeClr val="lt1"/>
              </a:buClr>
              <a:buSzPts val="3600"/>
              <a:buNone/>
              <a:defRPr sz="3600" b="1">
                <a:solidFill>
                  <a:schemeClr val="lt1"/>
                </a:solidFill>
              </a:defRPr>
            </a:lvl7pPr>
            <a:lvl8pPr lvl="7" algn="ctr">
              <a:spcBef>
                <a:spcPts val="0"/>
              </a:spcBef>
              <a:spcAft>
                <a:spcPts val="0"/>
              </a:spcAft>
              <a:buClr>
                <a:schemeClr val="lt1"/>
              </a:buClr>
              <a:buSzPts val="3600"/>
              <a:buNone/>
              <a:defRPr sz="3600" b="1">
                <a:solidFill>
                  <a:schemeClr val="lt1"/>
                </a:solidFill>
              </a:defRPr>
            </a:lvl8pPr>
            <a:lvl9pPr lvl="8" algn="ctr">
              <a:spcBef>
                <a:spcPts val="0"/>
              </a:spcBef>
              <a:spcAft>
                <a:spcPts val="0"/>
              </a:spcAft>
              <a:buClr>
                <a:schemeClr val="lt1"/>
              </a:buClr>
              <a:buSzPts val="3600"/>
              <a:buNone/>
              <a:defRPr sz="3600" b="1">
                <a:solidFill>
                  <a:schemeClr val="lt1"/>
                </a:solidFill>
              </a:defRPr>
            </a:lvl9pPr>
          </a:lstStyle>
          <a:p>
            <a:r>
              <a:rPr lang="en-US"/>
              <a:t>Click to edit Master title style</a:t>
            </a:r>
            <a:endParaRPr/>
          </a:p>
        </p:txBody>
      </p:sp>
      <p:sp>
        <p:nvSpPr>
          <p:cNvPr id="10" name="Google Shape;10;p2"/>
          <p:cNvSpPr txBox="1">
            <a:spLocks noGrp="1"/>
          </p:cNvSpPr>
          <p:nvPr>
            <p:ph type="subTitle" idx="1"/>
          </p:nvPr>
        </p:nvSpPr>
        <p:spPr>
          <a:xfrm>
            <a:off x="2044200" y="4939533"/>
            <a:ext cx="5055600" cy="619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accent1"/>
              </a:buClr>
              <a:buSzPts val="1400"/>
              <a:buNone/>
              <a:defRPr sz="1400">
                <a:solidFill>
                  <a:schemeClr val="accent1"/>
                </a:solidFill>
              </a:defRPr>
            </a:lvl1pPr>
            <a:lvl2pPr lvl="1" algn="ctr">
              <a:lnSpc>
                <a:spcPct val="100000"/>
              </a:lnSpc>
              <a:spcBef>
                <a:spcPts val="0"/>
              </a:spcBef>
              <a:spcAft>
                <a:spcPts val="0"/>
              </a:spcAft>
              <a:buClr>
                <a:schemeClr val="lt1"/>
              </a:buClr>
              <a:buSzPts val="1800"/>
              <a:buNone/>
              <a:defRPr sz="1800">
                <a:solidFill>
                  <a:schemeClr val="lt1"/>
                </a:solidFill>
              </a:defRPr>
            </a:lvl2pPr>
            <a:lvl3pPr lvl="2" algn="ctr">
              <a:lnSpc>
                <a:spcPct val="100000"/>
              </a:lnSpc>
              <a:spcBef>
                <a:spcPts val="0"/>
              </a:spcBef>
              <a:spcAft>
                <a:spcPts val="0"/>
              </a:spcAft>
              <a:buClr>
                <a:schemeClr val="lt1"/>
              </a:buClr>
              <a:buSzPts val="1800"/>
              <a:buNone/>
              <a:defRPr sz="1800">
                <a:solidFill>
                  <a:schemeClr val="lt1"/>
                </a:solidFill>
              </a:defRPr>
            </a:lvl3pPr>
            <a:lvl4pPr lvl="3" algn="ctr">
              <a:lnSpc>
                <a:spcPct val="100000"/>
              </a:lnSpc>
              <a:spcBef>
                <a:spcPts val="0"/>
              </a:spcBef>
              <a:spcAft>
                <a:spcPts val="0"/>
              </a:spcAft>
              <a:buClr>
                <a:schemeClr val="lt1"/>
              </a:buClr>
              <a:buSzPts val="1800"/>
              <a:buNone/>
              <a:defRPr sz="1800">
                <a:solidFill>
                  <a:schemeClr val="lt1"/>
                </a:solidFill>
              </a:defRPr>
            </a:lvl4pPr>
            <a:lvl5pPr lvl="4" algn="ctr">
              <a:lnSpc>
                <a:spcPct val="100000"/>
              </a:lnSpc>
              <a:spcBef>
                <a:spcPts val="0"/>
              </a:spcBef>
              <a:spcAft>
                <a:spcPts val="0"/>
              </a:spcAft>
              <a:buClr>
                <a:schemeClr val="lt1"/>
              </a:buClr>
              <a:buSzPts val="1800"/>
              <a:buNone/>
              <a:defRPr sz="1800">
                <a:solidFill>
                  <a:schemeClr val="lt1"/>
                </a:solidFill>
              </a:defRPr>
            </a:lvl5pPr>
            <a:lvl6pPr lvl="5" algn="ctr">
              <a:lnSpc>
                <a:spcPct val="100000"/>
              </a:lnSpc>
              <a:spcBef>
                <a:spcPts val="0"/>
              </a:spcBef>
              <a:spcAft>
                <a:spcPts val="0"/>
              </a:spcAft>
              <a:buClr>
                <a:schemeClr val="lt1"/>
              </a:buClr>
              <a:buSzPts val="1800"/>
              <a:buNone/>
              <a:defRPr sz="1800">
                <a:solidFill>
                  <a:schemeClr val="lt1"/>
                </a:solidFill>
              </a:defRPr>
            </a:lvl6pPr>
            <a:lvl7pPr lvl="6" algn="ctr">
              <a:lnSpc>
                <a:spcPct val="100000"/>
              </a:lnSpc>
              <a:spcBef>
                <a:spcPts val="0"/>
              </a:spcBef>
              <a:spcAft>
                <a:spcPts val="0"/>
              </a:spcAft>
              <a:buClr>
                <a:schemeClr val="lt1"/>
              </a:buClr>
              <a:buSzPts val="1800"/>
              <a:buNone/>
              <a:defRPr sz="1800">
                <a:solidFill>
                  <a:schemeClr val="lt1"/>
                </a:solidFill>
              </a:defRPr>
            </a:lvl7pPr>
            <a:lvl8pPr lvl="7" algn="ctr">
              <a:lnSpc>
                <a:spcPct val="100000"/>
              </a:lnSpc>
              <a:spcBef>
                <a:spcPts val="0"/>
              </a:spcBef>
              <a:spcAft>
                <a:spcPts val="0"/>
              </a:spcAft>
              <a:buClr>
                <a:schemeClr val="lt1"/>
              </a:buClr>
              <a:buSzPts val="1800"/>
              <a:buNone/>
              <a:defRPr sz="1800">
                <a:solidFill>
                  <a:schemeClr val="lt1"/>
                </a:solidFill>
              </a:defRPr>
            </a:lvl8pPr>
            <a:lvl9pPr lvl="8" algn="ctr">
              <a:lnSpc>
                <a:spcPct val="100000"/>
              </a:lnSpc>
              <a:spcBef>
                <a:spcPts val="0"/>
              </a:spcBef>
              <a:spcAft>
                <a:spcPts val="0"/>
              </a:spcAft>
              <a:buClr>
                <a:schemeClr val="lt1"/>
              </a:buClr>
              <a:buSzPts val="1800"/>
              <a:buNone/>
              <a:defRPr sz="1800">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339822911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3762671" y="4237000"/>
            <a:ext cx="3068700" cy="798400"/>
          </a:xfrm>
          <a:prstGeom prst="rect">
            <a:avLst/>
          </a:prstGeom>
        </p:spPr>
        <p:txBody>
          <a:bodyPr spcFirstLastPara="1" wrap="square" lIns="91425" tIns="91425" rIns="91425" bIns="91425" anchor="b"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r>
              <a:rPr lang="en-US"/>
              <a:t>Click to edit Master title style</a:t>
            </a:r>
            <a:endParaRPr/>
          </a:p>
        </p:txBody>
      </p:sp>
      <p:sp>
        <p:nvSpPr>
          <p:cNvPr id="13" name="Google Shape;13;p3"/>
          <p:cNvSpPr txBox="1">
            <a:spLocks noGrp="1"/>
          </p:cNvSpPr>
          <p:nvPr>
            <p:ph type="title" idx="2" hasCustomPrompt="1"/>
          </p:nvPr>
        </p:nvSpPr>
        <p:spPr>
          <a:xfrm>
            <a:off x="1048271" y="4383333"/>
            <a:ext cx="2412900" cy="1242000"/>
          </a:xfrm>
          <a:prstGeom prst="rect">
            <a:avLst/>
          </a:prstGeom>
          <a:effectLst>
            <a:outerShdw blurRad="114300" dist="28575" dir="6360000" algn="bl" rotWithShape="0">
              <a:schemeClr val="accent1">
                <a:alpha val="50000"/>
              </a:schemeClr>
            </a:outerShdw>
          </a:effectLst>
        </p:spPr>
        <p:txBody>
          <a:bodyPr spcFirstLastPara="1" wrap="square" lIns="91425" tIns="91425" rIns="91425" bIns="91425" anchor="ctr" anchorCtr="0">
            <a:noAutofit/>
          </a:bodyPr>
          <a:lstStyle>
            <a:lvl1pPr lvl="0" algn="r" rtl="0">
              <a:spcBef>
                <a:spcPts val="0"/>
              </a:spcBef>
              <a:spcAft>
                <a:spcPts val="0"/>
              </a:spcAft>
              <a:buClr>
                <a:schemeClr val="lt1"/>
              </a:buClr>
              <a:buSzPts val="6000"/>
              <a:buNone/>
              <a:defRPr sz="6000">
                <a:solidFill>
                  <a:schemeClr val="lt1"/>
                </a:solidFill>
              </a:defRPr>
            </a:lvl1pPr>
            <a:lvl2pPr lvl="1" algn="ctr" rtl="0">
              <a:spcBef>
                <a:spcPts val="0"/>
              </a:spcBef>
              <a:spcAft>
                <a:spcPts val="0"/>
              </a:spcAft>
              <a:buClr>
                <a:schemeClr val="lt1"/>
              </a:buClr>
              <a:buSzPts val="7200"/>
              <a:buNone/>
              <a:defRPr sz="7200">
                <a:solidFill>
                  <a:schemeClr val="lt1"/>
                </a:solidFill>
              </a:defRPr>
            </a:lvl2pPr>
            <a:lvl3pPr lvl="2" algn="ctr" rtl="0">
              <a:spcBef>
                <a:spcPts val="0"/>
              </a:spcBef>
              <a:spcAft>
                <a:spcPts val="0"/>
              </a:spcAft>
              <a:buClr>
                <a:schemeClr val="lt1"/>
              </a:buClr>
              <a:buSzPts val="7200"/>
              <a:buNone/>
              <a:defRPr sz="7200">
                <a:solidFill>
                  <a:schemeClr val="lt1"/>
                </a:solidFill>
              </a:defRPr>
            </a:lvl3pPr>
            <a:lvl4pPr lvl="3" algn="ctr" rtl="0">
              <a:spcBef>
                <a:spcPts val="0"/>
              </a:spcBef>
              <a:spcAft>
                <a:spcPts val="0"/>
              </a:spcAft>
              <a:buClr>
                <a:schemeClr val="lt1"/>
              </a:buClr>
              <a:buSzPts val="7200"/>
              <a:buNone/>
              <a:defRPr sz="7200">
                <a:solidFill>
                  <a:schemeClr val="lt1"/>
                </a:solidFill>
              </a:defRPr>
            </a:lvl4pPr>
            <a:lvl5pPr lvl="4" algn="ctr" rtl="0">
              <a:spcBef>
                <a:spcPts val="0"/>
              </a:spcBef>
              <a:spcAft>
                <a:spcPts val="0"/>
              </a:spcAft>
              <a:buClr>
                <a:schemeClr val="lt1"/>
              </a:buClr>
              <a:buSzPts val="7200"/>
              <a:buNone/>
              <a:defRPr sz="7200">
                <a:solidFill>
                  <a:schemeClr val="lt1"/>
                </a:solidFill>
              </a:defRPr>
            </a:lvl5pPr>
            <a:lvl6pPr lvl="5" algn="ctr" rtl="0">
              <a:spcBef>
                <a:spcPts val="0"/>
              </a:spcBef>
              <a:spcAft>
                <a:spcPts val="0"/>
              </a:spcAft>
              <a:buClr>
                <a:schemeClr val="lt1"/>
              </a:buClr>
              <a:buSzPts val="7200"/>
              <a:buNone/>
              <a:defRPr sz="7200">
                <a:solidFill>
                  <a:schemeClr val="lt1"/>
                </a:solidFill>
              </a:defRPr>
            </a:lvl6pPr>
            <a:lvl7pPr lvl="6" algn="ctr" rtl="0">
              <a:spcBef>
                <a:spcPts val="0"/>
              </a:spcBef>
              <a:spcAft>
                <a:spcPts val="0"/>
              </a:spcAft>
              <a:buClr>
                <a:schemeClr val="lt1"/>
              </a:buClr>
              <a:buSzPts val="7200"/>
              <a:buNone/>
              <a:defRPr sz="7200">
                <a:solidFill>
                  <a:schemeClr val="lt1"/>
                </a:solidFill>
              </a:defRPr>
            </a:lvl7pPr>
            <a:lvl8pPr lvl="7" algn="ctr" rtl="0">
              <a:spcBef>
                <a:spcPts val="0"/>
              </a:spcBef>
              <a:spcAft>
                <a:spcPts val="0"/>
              </a:spcAft>
              <a:buClr>
                <a:schemeClr val="lt1"/>
              </a:buClr>
              <a:buSzPts val="7200"/>
              <a:buNone/>
              <a:defRPr sz="7200">
                <a:solidFill>
                  <a:schemeClr val="lt1"/>
                </a:solidFill>
              </a:defRPr>
            </a:lvl8pPr>
            <a:lvl9pPr lvl="8" algn="ctr" rtl="0">
              <a:spcBef>
                <a:spcPts val="0"/>
              </a:spcBef>
              <a:spcAft>
                <a:spcPts val="0"/>
              </a:spcAft>
              <a:buClr>
                <a:schemeClr val="lt1"/>
              </a:buClr>
              <a:buSzPts val="7200"/>
              <a:buNone/>
              <a:defRPr sz="7200">
                <a:solidFill>
                  <a:schemeClr val="lt1"/>
                </a:solidFill>
              </a:defRPr>
            </a:lvl9pPr>
          </a:lstStyle>
          <a:p>
            <a:r>
              <a:t>xx%</a:t>
            </a:r>
          </a:p>
        </p:txBody>
      </p:sp>
      <p:sp>
        <p:nvSpPr>
          <p:cNvPr id="14" name="Google Shape;14;p3"/>
          <p:cNvSpPr txBox="1">
            <a:spLocks noGrp="1"/>
          </p:cNvSpPr>
          <p:nvPr>
            <p:ph type="subTitle" idx="1"/>
          </p:nvPr>
        </p:nvSpPr>
        <p:spPr>
          <a:xfrm>
            <a:off x="3762671" y="4960867"/>
            <a:ext cx="3068700" cy="619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accent1"/>
              </a:buClr>
              <a:buSzPts val="1400"/>
              <a:buNone/>
              <a:defRPr sz="1400">
                <a:solidFill>
                  <a:schemeClr val="accent1"/>
                </a:solidFill>
              </a:defRPr>
            </a:lvl1pPr>
            <a:lvl2pPr lvl="1" rtl="0">
              <a:lnSpc>
                <a:spcPct val="100000"/>
              </a:lnSpc>
              <a:spcBef>
                <a:spcPts val="0"/>
              </a:spcBef>
              <a:spcAft>
                <a:spcPts val="0"/>
              </a:spcAft>
              <a:buClr>
                <a:schemeClr val="accent1"/>
              </a:buClr>
              <a:buSzPts val="1400"/>
              <a:buNone/>
              <a:defRPr>
                <a:solidFill>
                  <a:schemeClr val="accent1"/>
                </a:solidFill>
              </a:defRPr>
            </a:lvl2pPr>
            <a:lvl3pPr lvl="2" rtl="0">
              <a:lnSpc>
                <a:spcPct val="100000"/>
              </a:lnSpc>
              <a:spcBef>
                <a:spcPts val="0"/>
              </a:spcBef>
              <a:spcAft>
                <a:spcPts val="0"/>
              </a:spcAft>
              <a:buClr>
                <a:schemeClr val="accent1"/>
              </a:buClr>
              <a:buSzPts val="1400"/>
              <a:buNone/>
              <a:defRPr>
                <a:solidFill>
                  <a:schemeClr val="accent1"/>
                </a:solidFill>
              </a:defRPr>
            </a:lvl3pPr>
            <a:lvl4pPr lvl="3" rtl="0">
              <a:lnSpc>
                <a:spcPct val="100000"/>
              </a:lnSpc>
              <a:spcBef>
                <a:spcPts val="0"/>
              </a:spcBef>
              <a:spcAft>
                <a:spcPts val="0"/>
              </a:spcAft>
              <a:buClr>
                <a:schemeClr val="accent1"/>
              </a:buClr>
              <a:buSzPts val="1400"/>
              <a:buNone/>
              <a:defRPr>
                <a:solidFill>
                  <a:schemeClr val="accent1"/>
                </a:solidFill>
              </a:defRPr>
            </a:lvl4pPr>
            <a:lvl5pPr lvl="4" rtl="0">
              <a:lnSpc>
                <a:spcPct val="100000"/>
              </a:lnSpc>
              <a:spcBef>
                <a:spcPts val="0"/>
              </a:spcBef>
              <a:spcAft>
                <a:spcPts val="0"/>
              </a:spcAft>
              <a:buClr>
                <a:schemeClr val="accent1"/>
              </a:buClr>
              <a:buSzPts val="1400"/>
              <a:buNone/>
              <a:defRPr>
                <a:solidFill>
                  <a:schemeClr val="accent1"/>
                </a:solidFill>
              </a:defRPr>
            </a:lvl5pPr>
            <a:lvl6pPr lvl="5" rtl="0">
              <a:lnSpc>
                <a:spcPct val="100000"/>
              </a:lnSpc>
              <a:spcBef>
                <a:spcPts val="0"/>
              </a:spcBef>
              <a:spcAft>
                <a:spcPts val="0"/>
              </a:spcAft>
              <a:buClr>
                <a:schemeClr val="accent1"/>
              </a:buClr>
              <a:buSzPts val="1400"/>
              <a:buNone/>
              <a:defRPr>
                <a:solidFill>
                  <a:schemeClr val="accent1"/>
                </a:solidFill>
              </a:defRPr>
            </a:lvl6pPr>
            <a:lvl7pPr lvl="6" rtl="0">
              <a:lnSpc>
                <a:spcPct val="100000"/>
              </a:lnSpc>
              <a:spcBef>
                <a:spcPts val="0"/>
              </a:spcBef>
              <a:spcAft>
                <a:spcPts val="0"/>
              </a:spcAft>
              <a:buClr>
                <a:schemeClr val="accent1"/>
              </a:buClr>
              <a:buSzPts val="1400"/>
              <a:buNone/>
              <a:defRPr>
                <a:solidFill>
                  <a:schemeClr val="accent1"/>
                </a:solidFill>
              </a:defRPr>
            </a:lvl7pPr>
            <a:lvl8pPr lvl="7" rtl="0">
              <a:lnSpc>
                <a:spcPct val="100000"/>
              </a:lnSpc>
              <a:spcBef>
                <a:spcPts val="0"/>
              </a:spcBef>
              <a:spcAft>
                <a:spcPts val="0"/>
              </a:spcAft>
              <a:buClr>
                <a:schemeClr val="accent1"/>
              </a:buClr>
              <a:buSzPts val="1400"/>
              <a:buNone/>
              <a:defRPr>
                <a:solidFill>
                  <a:schemeClr val="accent1"/>
                </a:solidFill>
              </a:defRPr>
            </a:lvl8pPr>
            <a:lvl9pPr lvl="8" rtl="0">
              <a:lnSpc>
                <a:spcPct val="100000"/>
              </a:lnSpc>
              <a:spcBef>
                <a:spcPts val="0"/>
              </a:spcBef>
              <a:spcAft>
                <a:spcPts val="0"/>
              </a:spcAft>
              <a:buClr>
                <a:schemeClr val="accent1"/>
              </a:buClr>
              <a:buSzPts val="1400"/>
              <a:buNone/>
              <a:defRPr>
                <a:solidFill>
                  <a:schemeClr val="accent1"/>
                </a:solidFill>
              </a:defRPr>
            </a:lvl9pPr>
          </a:lstStyle>
          <a:p>
            <a:r>
              <a:rPr lang="en-US"/>
              <a:t>Click to edit Master subtitle style</a:t>
            </a:r>
            <a:endParaRPr/>
          </a:p>
        </p:txBody>
      </p:sp>
    </p:spTree>
    <p:extLst>
      <p:ext uri="{BB962C8B-B14F-4D97-AF65-F5344CB8AC3E}">
        <p14:creationId xmlns:p14="http://schemas.microsoft.com/office/powerpoint/2010/main" val="1396515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8"/>
        <p:cNvGrpSpPr/>
        <p:nvPr/>
      </p:nvGrpSpPr>
      <p:grpSpPr>
        <a:xfrm>
          <a:off x="0" y="0"/>
          <a:ext cx="0" cy="0"/>
          <a:chOff x="0" y="0"/>
          <a:chExt cx="0" cy="0"/>
        </a:xfrm>
      </p:grpSpPr>
      <p:sp>
        <p:nvSpPr>
          <p:cNvPr id="19" name="Google Shape;19;p5"/>
          <p:cNvSpPr txBox="1">
            <a:spLocks noGrp="1"/>
          </p:cNvSpPr>
          <p:nvPr>
            <p:ph type="title"/>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20" name="Google Shape;20;p5"/>
          <p:cNvSpPr txBox="1">
            <a:spLocks noGrp="1"/>
          </p:cNvSpPr>
          <p:nvPr>
            <p:ph type="body" idx="1"/>
          </p:nvPr>
        </p:nvSpPr>
        <p:spPr>
          <a:xfrm>
            <a:off x="938501" y="2212367"/>
            <a:ext cx="3186900" cy="3681200"/>
          </a:xfrm>
          <a:prstGeom prst="rect">
            <a:avLst/>
          </a:prstGeom>
        </p:spPr>
        <p:txBody>
          <a:bodyPr spcFirstLastPara="1" wrap="square" lIns="91425" tIns="91425" rIns="91425" bIns="91425" anchor="t" anchorCtr="0">
            <a:noAutofit/>
          </a:bodyPr>
          <a:lstStyle>
            <a:lvl1pPr marL="457189" lvl="0" indent="-317492" rtl="0">
              <a:spcBef>
                <a:spcPts val="0"/>
              </a:spcBef>
              <a:spcAft>
                <a:spcPts val="0"/>
              </a:spcAft>
              <a:buClr>
                <a:schemeClr val="lt1"/>
              </a:buClr>
              <a:buSzPts val="1400"/>
              <a:buChar char="●"/>
              <a:defRPr sz="1400">
                <a:solidFill>
                  <a:schemeClr val="lt1"/>
                </a:solidFill>
              </a:defRPr>
            </a:lvl1pPr>
            <a:lvl2pPr marL="914377" lvl="1" indent="-317492" rtl="0">
              <a:spcBef>
                <a:spcPts val="1600"/>
              </a:spcBef>
              <a:spcAft>
                <a:spcPts val="0"/>
              </a:spcAft>
              <a:buClr>
                <a:schemeClr val="lt1"/>
              </a:buClr>
              <a:buSzPts val="1400"/>
              <a:buChar char="○"/>
              <a:defRPr>
                <a:solidFill>
                  <a:schemeClr val="lt1"/>
                </a:solidFill>
              </a:defRPr>
            </a:lvl2pPr>
            <a:lvl3pPr marL="1371566" lvl="2" indent="-317492" rtl="0">
              <a:spcBef>
                <a:spcPts val="1600"/>
              </a:spcBef>
              <a:spcAft>
                <a:spcPts val="0"/>
              </a:spcAft>
              <a:buClr>
                <a:schemeClr val="lt1"/>
              </a:buClr>
              <a:buSzPts val="1400"/>
              <a:buChar char="■"/>
              <a:defRPr>
                <a:solidFill>
                  <a:schemeClr val="lt1"/>
                </a:solidFill>
              </a:defRPr>
            </a:lvl3pPr>
            <a:lvl4pPr marL="1828754" lvl="3" indent="-317492" rtl="0">
              <a:spcBef>
                <a:spcPts val="1600"/>
              </a:spcBef>
              <a:spcAft>
                <a:spcPts val="0"/>
              </a:spcAft>
              <a:buClr>
                <a:schemeClr val="lt1"/>
              </a:buClr>
              <a:buSzPts val="1400"/>
              <a:buChar char="●"/>
              <a:defRPr>
                <a:solidFill>
                  <a:schemeClr val="lt1"/>
                </a:solidFill>
              </a:defRPr>
            </a:lvl4pPr>
            <a:lvl5pPr marL="2285943" lvl="4" indent="-317492" rtl="0">
              <a:spcBef>
                <a:spcPts val="1600"/>
              </a:spcBef>
              <a:spcAft>
                <a:spcPts val="0"/>
              </a:spcAft>
              <a:buClr>
                <a:schemeClr val="lt1"/>
              </a:buClr>
              <a:buSzPts val="1400"/>
              <a:buChar char="○"/>
              <a:defRPr>
                <a:solidFill>
                  <a:schemeClr val="lt1"/>
                </a:solidFill>
              </a:defRPr>
            </a:lvl5pPr>
            <a:lvl6pPr marL="2743131" lvl="5" indent="-317492" rtl="0">
              <a:spcBef>
                <a:spcPts val="1600"/>
              </a:spcBef>
              <a:spcAft>
                <a:spcPts val="0"/>
              </a:spcAft>
              <a:buClr>
                <a:schemeClr val="lt1"/>
              </a:buClr>
              <a:buSzPts val="1400"/>
              <a:buChar char="■"/>
              <a:defRPr>
                <a:solidFill>
                  <a:schemeClr val="lt1"/>
                </a:solidFill>
              </a:defRPr>
            </a:lvl6pPr>
            <a:lvl7pPr marL="3200320" lvl="6" indent="-317492" rtl="0">
              <a:spcBef>
                <a:spcPts val="1600"/>
              </a:spcBef>
              <a:spcAft>
                <a:spcPts val="0"/>
              </a:spcAft>
              <a:buClr>
                <a:schemeClr val="lt1"/>
              </a:buClr>
              <a:buSzPts val="1400"/>
              <a:buChar char="●"/>
              <a:defRPr>
                <a:solidFill>
                  <a:schemeClr val="lt1"/>
                </a:solidFill>
              </a:defRPr>
            </a:lvl7pPr>
            <a:lvl8pPr marL="3657509" lvl="7" indent="-317492" rtl="0">
              <a:spcBef>
                <a:spcPts val="1600"/>
              </a:spcBef>
              <a:spcAft>
                <a:spcPts val="0"/>
              </a:spcAft>
              <a:buClr>
                <a:schemeClr val="lt1"/>
              </a:buClr>
              <a:buSzPts val="1400"/>
              <a:buChar char="○"/>
              <a:defRPr>
                <a:solidFill>
                  <a:schemeClr val="lt1"/>
                </a:solidFill>
              </a:defRPr>
            </a:lvl8pPr>
            <a:lvl9pPr marL="4114697" lvl="8" indent="-317492" rtl="0">
              <a:spcBef>
                <a:spcPts val="1600"/>
              </a:spcBef>
              <a:spcAft>
                <a:spcPts val="1600"/>
              </a:spcAft>
              <a:buClr>
                <a:schemeClr val="lt1"/>
              </a:buClr>
              <a:buSzPts val="1400"/>
              <a:buChar char="■"/>
              <a:defRPr>
                <a:solidFill>
                  <a:schemeClr val="lt1"/>
                </a:solidFill>
              </a:defRPr>
            </a:lvl9pPr>
          </a:lstStyle>
          <a:p>
            <a:pPr lvl="0"/>
            <a:r>
              <a:rPr lang="en-US"/>
              <a:t>Click to edit Master text styles</a:t>
            </a:r>
          </a:p>
        </p:txBody>
      </p:sp>
      <p:sp>
        <p:nvSpPr>
          <p:cNvPr id="21" name="Google Shape;21;p5"/>
          <p:cNvSpPr txBox="1">
            <a:spLocks noGrp="1"/>
          </p:cNvSpPr>
          <p:nvPr>
            <p:ph type="body" idx="2"/>
          </p:nvPr>
        </p:nvSpPr>
        <p:spPr>
          <a:xfrm>
            <a:off x="5037526" y="2212367"/>
            <a:ext cx="3186900" cy="3681200"/>
          </a:xfrm>
          <a:prstGeom prst="rect">
            <a:avLst/>
          </a:prstGeom>
        </p:spPr>
        <p:txBody>
          <a:bodyPr spcFirstLastPara="1" wrap="square" lIns="91425" tIns="91425" rIns="91425" bIns="91425" anchor="t" anchorCtr="0">
            <a:noAutofit/>
          </a:bodyPr>
          <a:lstStyle>
            <a:lvl1pPr marL="457189" lvl="0" indent="-317492" rtl="0">
              <a:spcBef>
                <a:spcPts val="0"/>
              </a:spcBef>
              <a:spcAft>
                <a:spcPts val="0"/>
              </a:spcAft>
              <a:buClr>
                <a:schemeClr val="lt1"/>
              </a:buClr>
              <a:buSzPts val="1400"/>
              <a:buChar char="●"/>
              <a:defRPr sz="1400">
                <a:solidFill>
                  <a:schemeClr val="lt1"/>
                </a:solidFill>
              </a:defRPr>
            </a:lvl1pPr>
            <a:lvl2pPr marL="914377" lvl="1" indent="-317492" rtl="0">
              <a:spcBef>
                <a:spcPts val="1600"/>
              </a:spcBef>
              <a:spcAft>
                <a:spcPts val="0"/>
              </a:spcAft>
              <a:buClr>
                <a:schemeClr val="lt1"/>
              </a:buClr>
              <a:buSzPts val="1400"/>
              <a:buChar char="○"/>
              <a:defRPr>
                <a:solidFill>
                  <a:schemeClr val="lt1"/>
                </a:solidFill>
              </a:defRPr>
            </a:lvl2pPr>
            <a:lvl3pPr marL="1371566" lvl="2" indent="-317492" rtl="0">
              <a:spcBef>
                <a:spcPts val="1600"/>
              </a:spcBef>
              <a:spcAft>
                <a:spcPts val="0"/>
              </a:spcAft>
              <a:buClr>
                <a:schemeClr val="lt1"/>
              </a:buClr>
              <a:buSzPts val="1400"/>
              <a:buChar char="■"/>
              <a:defRPr>
                <a:solidFill>
                  <a:schemeClr val="lt1"/>
                </a:solidFill>
              </a:defRPr>
            </a:lvl3pPr>
            <a:lvl4pPr marL="1828754" lvl="3" indent="-317492" rtl="0">
              <a:spcBef>
                <a:spcPts val="1600"/>
              </a:spcBef>
              <a:spcAft>
                <a:spcPts val="0"/>
              </a:spcAft>
              <a:buClr>
                <a:schemeClr val="lt1"/>
              </a:buClr>
              <a:buSzPts val="1400"/>
              <a:buChar char="●"/>
              <a:defRPr>
                <a:solidFill>
                  <a:schemeClr val="lt1"/>
                </a:solidFill>
              </a:defRPr>
            </a:lvl4pPr>
            <a:lvl5pPr marL="2285943" lvl="4" indent="-317492" rtl="0">
              <a:spcBef>
                <a:spcPts val="1600"/>
              </a:spcBef>
              <a:spcAft>
                <a:spcPts val="0"/>
              </a:spcAft>
              <a:buClr>
                <a:schemeClr val="lt1"/>
              </a:buClr>
              <a:buSzPts val="1400"/>
              <a:buChar char="○"/>
              <a:defRPr>
                <a:solidFill>
                  <a:schemeClr val="lt1"/>
                </a:solidFill>
              </a:defRPr>
            </a:lvl5pPr>
            <a:lvl6pPr marL="2743131" lvl="5" indent="-317492" rtl="0">
              <a:spcBef>
                <a:spcPts val="1600"/>
              </a:spcBef>
              <a:spcAft>
                <a:spcPts val="0"/>
              </a:spcAft>
              <a:buClr>
                <a:schemeClr val="lt1"/>
              </a:buClr>
              <a:buSzPts val="1400"/>
              <a:buChar char="■"/>
              <a:defRPr>
                <a:solidFill>
                  <a:schemeClr val="lt1"/>
                </a:solidFill>
              </a:defRPr>
            </a:lvl6pPr>
            <a:lvl7pPr marL="3200320" lvl="6" indent="-317492" rtl="0">
              <a:spcBef>
                <a:spcPts val="1600"/>
              </a:spcBef>
              <a:spcAft>
                <a:spcPts val="0"/>
              </a:spcAft>
              <a:buClr>
                <a:schemeClr val="lt1"/>
              </a:buClr>
              <a:buSzPts val="1400"/>
              <a:buChar char="●"/>
              <a:defRPr>
                <a:solidFill>
                  <a:schemeClr val="lt1"/>
                </a:solidFill>
              </a:defRPr>
            </a:lvl7pPr>
            <a:lvl8pPr marL="3657509" lvl="7" indent="-317492" rtl="0">
              <a:spcBef>
                <a:spcPts val="1600"/>
              </a:spcBef>
              <a:spcAft>
                <a:spcPts val="0"/>
              </a:spcAft>
              <a:buClr>
                <a:schemeClr val="lt1"/>
              </a:buClr>
              <a:buSzPts val="1400"/>
              <a:buChar char="○"/>
              <a:defRPr>
                <a:solidFill>
                  <a:schemeClr val="lt1"/>
                </a:solidFill>
              </a:defRPr>
            </a:lvl8pPr>
            <a:lvl9pPr marL="4114697" lvl="8" indent="-317492" rtl="0">
              <a:spcBef>
                <a:spcPts val="1600"/>
              </a:spcBef>
              <a:spcAft>
                <a:spcPts val="1600"/>
              </a:spcAft>
              <a:buClr>
                <a:schemeClr val="lt1"/>
              </a:buClr>
              <a:buSzPts val="1400"/>
              <a:buChar char="■"/>
              <a:defRPr>
                <a:solidFill>
                  <a:schemeClr val="lt1"/>
                </a:solidFill>
              </a:defRPr>
            </a:lvl9pPr>
          </a:lstStyle>
          <a:p>
            <a:pPr lvl="0"/>
            <a:r>
              <a:rPr lang="en-US"/>
              <a:t>Click to edit Master text styles</a:t>
            </a:r>
          </a:p>
        </p:txBody>
      </p:sp>
    </p:spTree>
    <p:extLst>
      <p:ext uri="{BB962C8B-B14F-4D97-AF65-F5344CB8AC3E}">
        <p14:creationId xmlns:p14="http://schemas.microsoft.com/office/powerpoint/2010/main" val="392533600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5"/>
        <p:cNvGrpSpPr/>
        <p:nvPr/>
      </p:nvGrpSpPr>
      <p:grpSpPr>
        <a:xfrm>
          <a:off x="0" y="0"/>
          <a:ext cx="0" cy="0"/>
          <a:chOff x="0" y="0"/>
          <a:chExt cx="0" cy="0"/>
        </a:xfrm>
      </p:grpSpPr>
      <p:sp>
        <p:nvSpPr>
          <p:cNvPr id="16" name="Google Shape;16;p4"/>
          <p:cNvSpPr txBox="1">
            <a:spLocks noGrp="1"/>
          </p:cNvSpPr>
          <p:nvPr>
            <p:ph type="title"/>
          </p:nvPr>
        </p:nvSpPr>
        <p:spPr>
          <a:xfrm>
            <a:off x="938501" y="593367"/>
            <a:ext cx="4629300" cy="1255200"/>
          </a:xfrm>
          <a:prstGeom prst="rect">
            <a:avLst/>
          </a:prstGeom>
        </p:spPr>
        <p:txBody>
          <a:bodyPr spcFirstLastPara="1" wrap="square" lIns="91425" tIns="91425" rIns="91425" bIns="91425" anchor="t" anchorCtr="0">
            <a:noAutofit/>
          </a:bodyPr>
          <a:lstStyle>
            <a:lvl1pPr lvl="0">
              <a:spcBef>
                <a:spcPts val="0"/>
              </a:spcBef>
              <a:spcAft>
                <a:spcPts val="0"/>
              </a:spcAft>
              <a:buClr>
                <a:schemeClr val="accent1"/>
              </a:buClr>
              <a:buSzPts val="2400"/>
              <a:buNone/>
              <a:defRPr sz="2400">
                <a:solidFill>
                  <a:schemeClr val="accen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17" name="Google Shape;17;p4"/>
          <p:cNvSpPr txBox="1">
            <a:spLocks noGrp="1"/>
          </p:cNvSpPr>
          <p:nvPr>
            <p:ph type="body" idx="1"/>
          </p:nvPr>
        </p:nvSpPr>
        <p:spPr>
          <a:xfrm>
            <a:off x="938500" y="2212367"/>
            <a:ext cx="4946400" cy="3681200"/>
          </a:xfrm>
          <a:prstGeom prst="rect">
            <a:avLst/>
          </a:prstGeom>
        </p:spPr>
        <p:txBody>
          <a:bodyPr spcFirstLastPara="1" wrap="square" lIns="91425" tIns="91425" rIns="91425" bIns="91425" anchor="t" anchorCtr="0">
            <a:noAutofit/>
          </a:bodyPr>
          <a:lstStyle>
            <a:lvl1pPr marL="457189" lvl="0" indent="-317492">
              <a:spcBef>
                <a:spcPts val="0"/>
              </a:spcBef>
              <a:spcAft>
                <a:spcPts val="0"/>
              </a:spcAft>
              <a:buClr>
                <a:schemeClr val="lt1"/>
              </a:buClr>
              <a:buSzPts val="1400"/>
              <a:buChar char="●"/>
              <a:defRPr sz="1400">
                <a:solidFill>
                  <a:schemeClr val="lt1"/>
                </a:solidFill>
              </a:defRPr>
            </a:lvl1pPr>
            <a:lvl2pPr marL="914377" lvl="1" indent="-317492">
              <a:spcBef>
                <a:spcPts val="1600"/>
              </a:spcBef>
              <a:spcAft>
                <a:spcPts val="0"/>
              </a:spcAft>
              <a:buClr>
                <a:schemeClr val="lt1"/>
              </a:buClr>
              <a:buSzPts val="1400"/>
              <a:buChar char="○"/>
              <a:defRPr>
                <a:solidFill>
                  <a:schemeClr val="lt1"/>
                </a:solidFill>
              </a:defRPr>
            </a:lvl2pPr>
            <a:lvl3pPr marL="1371566" lvl="2" indent="-317492">
              <a:spcBef>
                <a:spcPts val="1600"/>
              </a:spcBef>
              <a:spcAft>
                <a:spcPts val="0"/>
              </a:spcAft>
              <a:buClr>
                <a:schemeClr val="lt1"/>
              </a:buClr>
              <a:buSzPts val="1400"/>
              <a:buChar char="■"/>
              <a:defRPr>
                <a:solidFill>
                  <a:schemeClr val="lt1"/>
                </a:solidFill>
              </a:defRPr>
            </a:lvl3pPr>
            <a:lvl4pPr marL="1828754" lvl="3" indent="-317492">
              <a:spcBef>
                <a:spcPts val="1600"/>
              </a:spcBef>
              <a:spcAft>
                <a:spcPts val="0"/>
              </a:spcAft>
              <a:buClr>
                <a:schemeClr val="lt1"/>
              </a:buClr>
              <a:buSzPts val="1400"/>
              <a:buChar char="●"/>
              <a:defRPr>
                <a:solidFill>
                  <a:schemeClr val="lt1"/>
                </a:solidFill>
              </a:defRPr>
            </a:lvl4pPr>
            <a:lvl5pPr marL="2285943" lvl="4" indent="-317492">
              <a:spcBef>
                <a:spcPts val="1600"/>
              </a:spcBef>
              <a:spcAft>
                <a:spcPts val="0"/>
              </a:spcAft>
              <a:buClr>
                <a:schemeClr val="lt1"/>
              </a:buClr>
              <a:buSzPts val="1400"/>
              <a:buChar char="○"/>
              <a:defRPr>
                <a:solidFill>
                  <a:schemeClr val="lt1"/>
                </a:solidFill>
              </a:defRPr>
            </a:lvl5pPr>
            <a:lvl6pPr marL="2743131" lvl="5" indent="-317492">
              <a:spcBef>
                <a:spcPts val="1600"/>
              </a:spcBef>
              <a:spcAft>
                <a:spcPts val="0"/>
              </a:spcAft>
              <a:buClr>
                <a:schemeClr val="lt1"/>
              </a:buClr>
              <a:buSzPts val="1400"/>
              <a:buChar char="■"/>
              <a:defRPr>
                <a:solidFill>
                  <a:schemeClr val="lt1"/>
                </a:solidFill>
              </a:defRPr>
            </a:lvl6pPr>
            <a:lvl7pPr marL="3200320" lvl="6" indent="-317492">
              <a:spcBef>
                <a:spcPts val="1600"/>
              </a:spcBef>
              <a:spcAft>
                <a:spcPts val="0"/>
              </a:spcAft>
              <a:buClr>
                <a:schemeClr val="lt1"/>
              </a:buClr>
              <a:buSzPts val="1400"/>
              <a:buChar char="●"/>
              <a:defRPr>
                <a:solidFill>
                  <a:schemeClr val="lt1"/>
                </a:solidFill>
              </a:defRPr>
            </a:lvl7pPr>
            <a:lvl8pPr marL="3657509" lvl="7" indent="-317492">
              <a:spcBef>
                <a:spcPts val="1600"/>
              </a:spcBef>
              <a:spcAft>
                <a:spcPts val="0"/>
              </a:spcAft>
              <a:buClr>
                <a:schemeClr val="lt1"/>
              </a:buClr>
              <a:buSzPts val="1400"/>
              <a:buChar char="○"/>
              <a:defRPr>
                <a:solidFill>
                  <a:schemeClr val="lt1"/>
                </a:solidFill>
              </a:defRPr>
            </a:lvl8pPr>
            <a:lvl9pPr marL="4114697" lvl="8" indent="-317492">
              <a:spcBef>
                <a:spcPts val="1600"/>
              </a:spcBef>
              <a:spcAft>
                <a:spcPts val="1600"/>
              </a:spcAft>
              <a:buClr>
                <a:schemeClr val="lt1"/>
              </a:buClr>
              <a:buSzPts val="1400"/>
              <a:buChar char="■"/>
              <a:defRPr>
                <a:solidFill>
                  <a:schemeClr val="lt1"/>
                </a:solidFill>
              </a:defRPr>
            </a:lvl9pPr>
          </a:lstStyle>
          <a:p>
            <a:pPr lvl="0"/>
            <a:r>
              <a:rPr lang="en-US"/>
              <a:t>Click to edit Master text styles</a:t>
            </a:r>
          </a:p>
        </p:txBody>
      </p:sp>
    </p:spTree>
    <p:extLst>
      <p:ext uri="{BB962C8B-B14F-4D97-AF65-F5344CB8AC3E}">
        <p14:creationId xmlns:p14="http://schemas.microsoft.com/office/powerpoint/2010/main" val="542712059"/>
      </p:ext>
    </p:extLst>
  </p:cSld>
  <p:clrMapOvr>
    <a:masterClrMapping/>
  </p:clrMapOvr>
  <p:hf sldNum="0"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8"/>
        <p:cNvGrpSpPr/>
        <p:nvPr/>
      </p:nvGrpSpPr>
      <p:grpSpPr>
        <a:xfrm>
          <a:off x="0" y="0"/>
          <a:ext cx="0" cy="0"/>
          <a:chOff x="0" y="0"/>
          <a:chExt cx="0" cy="0"/>
        </a:xfrm>
      </p:grpSpPr>
      <p:sp>
        <p:nvSpPr>
          <p:cNvPr id="19" name="Google Shape;19;p5"/>
          <p:cNvSpPr txBox="1">
            <a:spLocks noGrp="1"/>
          </p:cNvSpPr>
          <p:nvPr>
            <p:ph type="title"/>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20" name="Google Shape;20;p5"/>
          <p:cNvSpPr txBox="1">
            <a:spLocks noGrp="1"/>
          </p:cNvSpPr>
          <p:nvPr>
            <p:ph type="body" idx="1"/>
          </p:nvPr>
        </p:nvSpPr>
        <p:spPr>
          <a:xfrm>
            <a:off x="938501" y="2212367"/>
            <a:ext cx="3186900" cy="3681200"/>
          </a:xfrm>
          <a:prstGeom prst="rect">
            <a:avLst/>
          </a:prstGeom>
        </p:spPr>
        <p:txBody>
          <a:bodyPr spcFirstLastPara="1" wrap="square" lIns="91425" tIns="91425" rIns="91425" bIns="91425" anchor="t" anchorCtr="0">
            <a:noAutofit/>
          </a:bodyPr>
          <a:lstStyle>
            <a:lvl1pPr marL="457189" lvl="0" indent="-317492" rtl="0">
              <a:spcBef>
                <a:spcPts val="0"/>
              </a:spcBef>
              <a:spcAft>
                <a:spcPts val="0"/>
              </a:spcAft>
              <a:buClr>
                <a:schemeClr val="lt1"/>
              </a:buClr>
              <a:buSzPts val="1400"/>
              <a:buChar char="●"/>
              <a:defRPr sz="1400">
                <a:solidFill>
                  <a:schemeClr val="lt1"/>
                </a:solidFill>
              </a:defRPr>
            </a:lvl1pPr>
            <a:lvl2pPr marL="914377" lvl="1" indent="-317492" rtl="0">
              <a:spcBef>
                <a:spcPts val="1600"/>
              </a:spcBef>
              <a:spcAft>
                <a:spcPts val="0"/>
              </a:spcAft>
              <a:buClr>
                <a:schemeClr val="lt1"/>
              </a:buClr>
              <a:buSzPts val="1400"/>
              <a:buChar char="○"/>
              <a:defRPr>
                <a:solidFill>
                  <a:schemeClr val="lt1"/>
                </a:solidFill>
              </a:defRPr>
            </a:lvl2pPr>
            <a:lvl3pPr marL="1371566" lvl="2" indent="-317492" rtl="0">
              <a:spcBef>
                <a:spcPts val="1600"/>
              </a:spcBef>
              <a:spcAft>
                <a:spcPts val="0"/>
              </a:spcAft>
              <a:buClr>
                <a:schemeClr val="lt1"/>
              </a:buClr>
              <a:buSzPts val="1400"/>
              <a:buChar char="■"/>
              <a:defRPr>
                <a:solidFill>
                  <a:schemeClr val="lt1"/>
                </a:solidFill>
              </a:defRPr>
            </a:lvl3pPr>
            <a:lvl4pPr marL="1828754" lvl="3" indent="-317492" rtl="0">
              <a:spcBef>
                <a:spcPts val="1600"/>
              </a:spcBef>
              <a:spcAft>
                <a:spcPts val="0"/>
              </a:spcAft>
              <a:buClr>
                <a:schemeClr val="lt1"/>
              </a:buClr>
              <a:buSzPts val="1400"/>
              <a:buChar char="●"/>
              <a:defRPr>
                <a:solidFill>
                  <a:schemeClr val="lt1"/>
                </a:solidFill>
              </a:defRPr>
            </a:lvl4pPr>
            <a:lvl5pPr marL="2285943" lvl="4" indent="-317492" rtl="0">
              <a:spcBef>
                <a:spcPts val="1600"/>
              </a:spcBef>
              <a:spcAft>
                <a:spcPts val="0"/>
              </a:spcAft>
              <a:buClr>
                <a:schemeClr val="lt1"/>
              </a:buClr>
              <a:buSzPts val="1400"/>
              <a:buChar char="○"/>
              <a:defRPr>
                <a:solidFill>
                  <a:schemeClr val="lt1"/>
                </a:solidFill>
              </a:defRPr>
            </a:lvl5pPr>
            <a:lvl6pPr marL="2743131" lvl="5" indent="-317492" rtl="0">
              <a:spcBef>
                <a:spcPts val="1600"/>
              </a:spcBef>
              <a:spcAft>
                <a:spcPts val="0"/>
              </a:spcAft>
              <a:buClr>
                <a:schemeClr val="lt1"/>
              </a:buClr>
              <a:buSzPts val="1400"/>
              <a:buChar char="■"/>
              <a:defRPr>
                <a:solidFill>
                  <a:schemeClr val="lt1"/>
                </a:solidFill>
              </a:defRPr>
            </a:lvl6pPr>
            <a:lvl7pPr marL="3200320" lvl="6" indent="-317492" rtl="0">
              <a:spcBef>
                <a:spcPts val="1600"/>
              </a:spcBef>
              <a:spcAft>
                <a:spcPts val="0"/>
              </a:spcAft>
              <a:buClr>
                <a:schemeClr val="lt1"/>
              </a:buClr>
              <a:buSzPts val="1400"/>
              <a:buChar char="●"/>
              <a:defRPr>
                <a:solidFill>
                  <a:schemeClr val="lt1"/>
                </a:solidFill>
              </a:defRPr>
            </a:lvl7pPr>
            <a:lvl8pPr marL="3657509" lvl="7" indent="-317492" rtl="0">
              <a:spcBef>
                <a:spcPts val="1600"/>
              </a:spcBef>
              <a:spcAft>
                <a:spcPts val="0"/>
              </a:spcAft>
              <a:buClr>
                <a:schemeClr val="lt1"/>
              </a:buClr>
              <a:buSzPts val="1400"/>
              <a:buChar char="○"/>
              <a:defRPr>
                <a:solidFill>
                  <a:schemeClr val="lt1"/>
                </a:solidFill>
              </a:defRPr>
            </a:lvl8pPr>
            <a:lvl9pPr marL="4114697" lvl="8" indent="-317492" rtl="0">
              <a:spcBef>
                <a:spcPts val="1600"/>
              </a:spcBef>
              <a:spcAft>
                <a:spcPts val="1600"/>
              </a:spcAft>
              <a:buClr>
                <a:schemeClr val="lt1"/>
              </a:buClr>
              <a:buSzPts val="1400"/>
              <a:buChar char="■"/>
              <a:defRPr>
                <a:solidFill>
                  <a:schemeClr val="lt1"/>
                </a:solidFill>
              </a:defRPr>
            </a:lvl9pPr>
          </a:lstStyle>
          <a:p>
            <a:pPr lvl="0"/>
            <a:r>
              <a:rPr lang="en-US"/>
              <a:t>Click to edit Master text styles</a:t>
            </a:r>
          </a:p>
        </p:txBody>
      </p:sp>
      <p:sp>
        <p:nvSpPr>
          <p:cNvPr id="21" name="Google Shape;21;p5"/>
          <p:cNvSpPr txBox="1">
            <a:spLocks noGrp="1"/>
          </p:cNvSpPr>
          <p:nvPr>
            <p:ph type="body" idx="2"/>
          </p:nvPr>
        </p:nvSpPr>
        <p:spPr>
          <a:xfrm>
            <a:off x="5037526" y="2212367"/>
            <a:ext cx="3186900" cy="3681200"/>
          </a:xfrm>
          <a:prstGeom prst="rect">
            <a:avLst/>
          </a:prstGeom>
        </p:spPr>
        <p:txBody>
          <a:bodyPr spcFirstLastPara="1" wrap="square" lIns="91425" tIns="91425" rIns="91425" bIns="91425" anchor="t" anchorCtr="0">
            <a:noAutofit/>
          </a:bodyPr>
          <a:lstStyle>
            <a:lvl1pPr marL="457189" lvl="0" indent="-317492" rtl="0">
              <a:spcBef>
                <a:spcPts val="0"/>
              </a:spcBef>
              <a:spcAft>
                <a:spcPts val="0"/>
              </a:spcAft>
              <a:buClr>
                <a:schemeClr val="lt1"/>
              </a:buClr>
              <a:buSzPts val="1400"/>
              <a:buChar char="●"/>
              <a:defRPr sz="1400">
                <a:solidFill>
                  <a:schemeClr val="lt1"/>
                </a:solidFill>
              </a:defRPr>
            </a:lvl1pPr>
            <a:lvl2pPr marL="914377" lvl="1" indent="-317492" rtl="0">
              <a:spcBef>
                <a:spcPts val="1600"/>
              </a:spcBef>
              <a:spcAft>
                <a:spcPts val="0"/>
              </a:spcAft>
              <a:buClr>
                <a:schemeClr val="lt1"/>
              </a:buClr>
              <a:buSzPts val="1400"/>
              <a:buChar char="○"/>
              <a:defRPr>
                <a:solidFill>
                  <a:schemeClr val="lt1"/>
                </a:solidFill>
              </a:defRPr>
            </a:lvl2pPr>
            <a:lvl3pPr marL="1371566" lvl="2" indent="-317492" rtl="0">
              <a:spcBef>
                <a:spcPts val="1600"/>
              </a:spcBef>
              <a:spcAft>
                <a:spcPts val="0"/>
              </a:spcAft>
              <a:buClr>
                <a:schemeClr val="lt1"/>
              </a:buClr>
              <a:buSzPts val="1400"/>
              <a:buChar char="■"/>
              <a:defRPr>
                <a:solidFill>
                  <a:schemeClr val="lt1"/>
                </a:solidFill>
              </a:defRPr>
            </a:lvl3pPr>
            <a:lvl4pPr marL="1828754" lvl="3" indent="-317492" rtl="0">
              <a:spcBef>
                <a:spcPts val="1600"/>
              </a:spcBef>
              <a:spcAft>
                <a:spcPts val="0"/>
              </a:spcAft>
              <a:buClr>
                <a:schemeClr val="lt1"/>
              </a:buClr>
              <a:buSzPts val="1400"/>
              <a:buChar char="●"/>
              <a:defRPr>
                <a:solidFill>
                  <a:schemeClr val="lt1"/>
                </a:solidFill>
              </a:defRPr>
            </a:lvl4pPr>
            <a:lvl5pPr marL="2285943" lvl="4" indent="-317492" rtl="0">
              <a:spcBef>
                <a:spcPts val="1600"/>
              </a:spcBef>
              <a:spcAft>
                <a:spcPts val="0"/>
              </a:spcAft>
              <a:buClr>
                <a:schemeClr val="lt1"/>
              </a:buClr>
              <a:buSzPts val="1400"/>
              <a:buChar char="○"/>
              <a:defRPr>
                <a:solidFill>
                  <a:schemeClr val="lt1"/>
                </a:solidFill>
              </a:defRPr>
            </a:lvl5pPr>
            <a:lvl6pPr marL="2743131" lvl="5" indent="-317492" rtl="0">
              <a:spcBef>
                <a:spcPts val="1600"/>
              </a:spcBef>
              <a:spcAft>
                <a:spcPts val="0"/>
              </a:spcAft>
              <a:buClr>
                <a:schemeClr val="lt1"/>
              </a:buClr>
              <a:buSzPts val="1400"/>
              <a:buChar char="■"/>
              <a:defRPr>
                <a:solidFill>
                  <a:schemeClr val="lt1"/>
                </a:solidFill>
              </a:defRPr>
            </a:lvl6pPr>
            <a:lvl7pPr marL="3200320" lvl="6" indent="-317492" rtl="0">
              <a:spcBef>
                <a:spcPts val="1600"/>
              </a:spcBef>
              <a:spcAft>
                <a:spcPts val="0"/>
              </a:spcAft>
              <a:buClr>
                <a:schemeClr val="lt1"/>
              </a:buClr>
              <a:buSzPts val="1400"/>
              <a:buChar char="●"/>
              <a:defRPr>
                <a:solidFill>
                  <a:schemeClr val="lt1"/>
                </a:solidFill>
              </a:defRPr>
            </a:lvl7pPr>
            <a:lvl8pPr marL="3657509" lvl="7" indent="-317492" rtl="0">
              <a:spcBef>
                <a:spcPts val="1600"/>
              </a:spcBef>
              <a:spcAft>
                <a:spcPts val="0"/>
              </a:spcAft>
              <a:buClr>
                <a:schemeClr val="lt1"/>
              </a:buClr>
              <a:buSzPts val="1400"/>
              <a:buChar char="○"/>
              <a:defRPr>
                <a:solidFill>
                  <a:schemeClr val="lt1"/>
                </a:solidFill>
              </a:defRPr>
            </a:lvl8pPr>
            <a:lvl9pPr marL="4114697" lvl="8" indent="-317492" rtl="0">
              <a:spcBef>
                <a:spcPts val="1600"/>
              </a:spcBef>
              <a:spcAft>
                <a:spcPts val="1600"/>
              </a:spcAft>
              <a:buClr>
                <a:schemeClr val="lt1"/>
              </a:buClr>
              <a:buSzPts val="1400"/>
              <a:buChar char="■"/>
              <a:defRPr>
                <a:solidFill>
                  <a:schemeClr val="lt1"/>
                </a:solidFill>
              </a:defRPr>
            </a:lvl9pPr>
          </a:lstStyle>
          <a:p>
            <a:pPr lvl="0"/>
            <a:r>
              <a:rPr lang="en-US"/>
              <a:t>Click to edit Master text styles</a:t>
            </a:r>
          </a:p>
        </p:txBody>
      </p:sp>
    </p:spTree>
    <p:extLst>
      <p:ext uri="{BB962C8B-B14F-4D97-AF65-F5344CB8AC3E}">
        <p14:creationId xmlns:p14="http://schemas.microsoft.com/office/powerpoint/2010/main" val="2851409238"/>
      </p:ext>
    </p:extLst>
  </p:cSld>
  <p:clrMapOvr>
    <a:masterClrMapping/>
  </p:clrMapOvr>
  <p:hf sldNum="0"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2"/>
        <p:cNvGrpSpPr/>
        <p:nvPr/>
      </p:nvGrpSpPr>
      <p:grpSpPr>
        <a:xfrm>
          <a:off x="0" y="0"/>
          <a:ext cx="0" cy="0"/>
          <a:chOff x="0" y="0"/>
          <a:chExt cx="0" cy="0"/>
        </a:xfrm>
      </p:grpSpPr>
      <p:sp>
        <p:nvSpPr>
          <p:cNvPr id="23" name="Google Shape;23;p6"/>
          <p:cNvSpPr txBox="1">
            <a:spLocks noGrp="1"/>
          </p:cNvSpPr>
          <p:nvPr>
            <p:ph type="title"/>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87422695"/>
      </p:ext>
    </p:extLst>
  </p:cSld>
  <p:clrMapOvr>
    <a:masterClrMapping/>
  </p:clrMapOvr>
  <p:hf sldNum="0"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4"/>
        <p:cNvGrpSpPr/>
        <p:nvPr/>
      </p:nvGrpSpPr>
      <p:grpSpPr>
        <a:xfrm>
          <a:off x="0" y="0"/>
          <a:ext cx="0" cy="0"/>
          <a:chOff x="0" y="0"/>
          <a:chExt cx="0" cy="0"/>
        </a:xfrm>
      </p:grpSpPr>
      <p:sp>
        <p:nvSpPr>
          <p:cNvPr id="25" name="Google Shape;25;p7"/>
          <p:cNvSpPr txBox="1">
            <a:spLocks noGrp="1"/>
          </p:cNvSpPr>
          <p:nvPr>
            <p:ph type="title"/>
          </p:nvPr>
        </p:nvSpPr>
        <p:spPr>
          <a:xfrm>
            <a:off x="5337175" y="1729500"/>
            <a:ext cx="2837400" cy="16700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26" name="Google Shape;26;p7"/>
          <p:cNvSpPr txBox="1">
            <a:spLocks noGrp="1"/>
          </p:cNvSpPr>
          <p:nvPr>
            <p:ph type="body" idx="1"/>
          </p:nvPr>
        </p:nvSpPr>
        <p:spPr>
          <a:xfrm>
            <a:off x="5337175" y="3458500"/>
            <a:ext cx="2837400" cy="1670000"/>
          </a:xfrm>
          <a:prstGeom prst="rect">
            <a:avLst/>
          </a:prstGeom>
        </p:spPr>
        <p:txBody>
          <a:bodyPr spcFirstLastPara="1" wrap="square" lIns="91425" tIns="91425" rIns="91425" bIns="91425" anchor="t" anchorCtr="0">
            <a:noAutofit/>
          </a:bodyPr>
          <a:lstStyle>
            <a:lvl1pPr marL="457189" lvl="0" indent="-330192" rtl="0">
              <a:spcBef>
                <a:spcPts val="0"/>
              </a:spcBef>
              <a:spcAft>
                <a:spcPts val="0"/>
              </a:spcAft>
              <a:buClr>
                <a:schemeClr val="lt1"/>
              </a:buClr>
              <a:buSzPts val="1600"/>
              <a:buChar char="●"/>
              <a:defRPr sz="1600">
                <a:solidFill>
                  <a:schemeClr val="lt1"/>
                </a:solidFill>
              </a:defRPr>
            </a:lvl1pPr>
            <a:lvl2pPr marL="914377" lvl="1" indent="-330192" rtl="0">
              <a:spcBef>
                <a:spcPts val="1600"/>
              </a:spcBef>
              <a:spcAft>
                <a:spcPts val="0"/>
              </a:spcAft>
              <a:buClr>
                <a:schemeClr val="lt1"/>
              </a:buClr>
              <a:buSzPts val="1600"/>
              <a:buChar char="○"/>
              <a:defRPr sz="1600">
                <a:solidFill>
                  <a:schemeClr val="lt1"/>
                </a:solidFill>
              </a:defRPr>
            </a:lvl2pPr>
            <a:lvl3pPr marL="1371566" lvl="2" indent="-330192" rtl="0">
              <a:spcBef>
                <a:spcPts val="1600"/>
              </a:spcBef>
              <a:spcAft>
                <a:spcPts val="0"/>
              </a:spcAft>
              <a:buClr>
                <a:schemeClr val="lt1"/>
              </a:buClr>
              <a:buSzPts val="1600"/>
              <a:buChar char="■"/>
              <a:defRPr sz="1600">
                <a:solidFill>
                  <a:schemeClr val="lt1"/>
                </a:solidFill>
              </a:defRPr>
            </a:lvl3pPr>
            <a:lvl4pPr marL="1828754" lvl="3" indent="-330192" rtl="0">
              <a:spcBef>
                <a:spcPts val="1600"/>
              </a:spcBef>
              <a:spcAft>
                <a:spcPts val="0"/>
              </a:spcAft>
              <a:buClr>
                <a:schemeClr val="lt1"/>
              </a:buClr>
              <a:buSzPts val="1600"/>
              <a:buChar char="●"/>
              <a:defRPr sz="1600">
                <a:solidFill>
                  <a:schemeClr val="lt1"/>
                </a:solidFill>
              </a:defRPr>
            </a:lvl4pPr>
            <a:lvl5pPr marL="2285943" lvl="4" indent="-330192" rtl="0">
              <a:spcBef>
                <a:spcPts val="1600"/>
              </a:spcBef>
              <a:spcAft>
                <a:spcPts val="0"/>
              </a:spcAft>
              <a:buClr>
                <a:schemeClr val="lt1"/>
              </a:buClr>
              <a:buSzPts val="1600"/>
              <a:buChar char="○"/>
              <a:defRPr sz="1600">
                <a:solidFill>
                  <a:schemeClr val="lt1"/>
                </a:solidFill>
              </a:defRPr>
            </a:lvl5pPr>
            <a:lvl6pPr marL="2743131" lvl="5" indent="-330192" rtl="0">
              <a:spcBef>
                <a:spcPts val="1600"/>
              </a:spcBef>
              <a:spcAft>
                <a:spcPts val="0"/>
              </a:spcAft>
              <a:buClr>
                <a:schemeClr val="lt1"/>
              </a:buClr>
              <a:buSzPts val="1600"/>
              <a:buChar char="■"/>
              <a:defRPr sz="1600">
                <a:solidFill>
                  <a:schemeClr val="lt1"/>
                </a:solidFill>
              </a:defRPr>
            </a:lvl6pPr>
            <a:lvl7pPr marL="3200320" lvl="6" indent="-330192" rtl="0">
              <a:spcBef>
                <a:spcPts val="1600"/>
              </a:spcBef>
              <a:spcAft>
                <a:spcPts val="0"/>
              </a:spcAft>
              <a:buClr>
                <a:schemeClr val="lt1"/>
              </a:buClr>
              <a:buSzPts val="1600"/>
              <a:buChar char="●"/>
              <a:defRPr sz="1600">
                <a:solidFill>
                  <a:schemeClr val="lt1"/>
                </a:solidFill>
              </a:defRPr>
            </a:lvl7pPr>
            <a:lvl8pPr marL="3657509" lvl="7" indent="-330192" rtl="0">
              <a:spcBef>
                <a:spcPts val="1600"/>
              </a:spcBef>
              <a:spcAft>
                <a:spcPts val="0"/>
              </a:spcAft>
              <a:buClr>
                <a:schemeClr val="lt1"/>
              </a:buClr>
              <a:buSzPts val="1600"/>
              <a:buChar char="○"/>
              <a:defRPr sz="1600">
                <a:solidFill>
                  <a:schemeClr val="lt1"/>
                </a:solidFill>
              </a:defRPr>
            </a:lvl8pPr>
            <a:lvl9pPr marL="4114697" lvl="8" indent="-330192" rtl="0">
              <a:spcBef>
                <a:spcPts val="1600"/>
              </a:spcBef>
              <a:spcAft>
                <a:spcPts val="1600"/>
              </a:spcAft>
              <a:buClr>
                <a:schemeClr val="lt1"/>
              </a:buClr>
              <a:buSzPts val="1600"/>
              <a:buChar char="■"/>
              <a:defRPr sz="1600">
                <a:solidFill>
                  <a:schemeClr val="lt1"/>
                </a:solidFill>
              </a:defRPr>
            </a:lvl9pPr>
          </a:lstStyle>
          <a:p>
            <a:pPr lvl="0"/>
            <a:r>
              <a:rPr lang="en-US"/>
              <a:t>Click to edit Master text styles</a:t>
            </a:r>
          </a:p>
        </p:txBody>
      </p:sp>
    </p:spTree>
    <p:extLst>
      <p:ext uri="{BB962C8B-B14F-4D97-AF65-F5344CB8AC3E}">
        <p14:creationId xmlns:p14="http://schemas.microsoft.com/office/powerpoint/2010/main" val="3253067076"/>
      </p:ext>
    </p:extLst>
  </p:cSld>
  <p:clrMapOvr>
    <a:masterClrMapping/>
  </p:clrMapOvr>
  <p:hf sldNum="0" hdr="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27"/>
        <p:cNvGrpSpPr/>
        <p:nvPr/>
      </p:nvGrpSpPr>
      <p:grpSpPr>
        <a:xfrm>
          <a:off x="0" y="0"/>
          <a:ext cx="0" cy="0"/>
          <a:chOff x="0" y="0"/>
          <a:chExt cx="0" cy="0"/>
        </a:xfrm>
      </p:grpSpPr>
      <p:sp>
        <p:nvSpPr>
          <p:cNvPr id="28" name="Google Shape;28;p8"/>
          <p:cNvSpPr txBox="1">
            <a:spLocks noGrp="1"/>
          </p:cNvSpPr>
          <p:nvPr>
            <p:ph type="title"/>
          </p:nvPr>
        </p:nvSpPr>
        <p:spPr>
          <a:xfrm>
            <a:off x="929478" y="581577"/>
            <a:ext cx="2746500" cy="5454400"/>
          </a:xfrm>
          <a:prstGeom prst="rect">
            <a:avLst/>
          </a:prstGeom>
        </p:spPr>
        <p:txBody>
          <a:bodyPr spcFirstLastPara="1" wrap="square" lIns="91425" tIns="91425" rIns="91425" bIns="91425" anchor="t" anchorCtr="0">
            <a:noAutofit/>
          </a:bodyPr>
          <a:lstStyle>
            <a:lvl1pPr lvl="0">
              <a:spcBef>
                <a:spcPts val="0"/>
              </a:spcBef>
              <a:spcAft>
                <a:spcPts val="0"/>
              </a:spcAft>
              <a:buClr>
                <a:schemeClr val="accent1"/>
              </a:buClr>
              <a:buSzPts val="3000"/>
              <a:buNone/>
              <a:defRPr sz="3000">
                <a:solidFill>
                  <a:schemeClr val="accent1"/>
                </a:solidFill>
              </a:defRPr>
            </a:lvl1pPr>
            <a:lvl2pPr lvl="1">
              <a:spcBef>
                <a:spcPts val="0"/>
              </a:spcBef>
              <a:spcAft>
                <a:spcPts val="0"/>
              </a:spcAft>
              <a:buClr>
                <a:schemeClr val="accent1"/>
              </a:buClr>
              <a:buSzPts val="4800"/>
              <a:buNone/>
              <a:defRPr sz="4800">
                <a:solidFill>
                  <a:schemeClr val="accent1"/>
                </a:solidFill>
              </a:defRPr>
            </a:lvl2pPr>
            <a:lvl3pPr lvl="2">
              <a:spcBef>
                <a:spcPts val="0"/>
              </a:spcBef>
              <a:spcAft>
                <a:spcPts val="0"/>
              </a:spcAft>
              <a:buClr>
                <a:schemeClr val="accent1"/>
              </a:buClr>
              <a:buSzPts val="4800"/>
              <a:buNone/>
              <a:defRPr sz="4800">
                <a:solidFill>
                  <a:schemeClr val="accent1"/>
                </a:solidFill>
              </a:defRPr>
            </a:lvl3pPr>
            <a:lvl4pPr lvl="3">
              <a:spcBef>
                <a:spcPts val="0"/>
              </a:spcBef>
              <a:spcAft>
                <a:spcPts val="0"/>
              </a:spcAft>
              <a:buClr>
                <a:schemeClr val="accent1"/>
              </a:buClr>
              <a:buSzPts val="4800"/>
              <a:buNone/>
              <a:defRPr sz="4800">
                <a:solidFill>
                  <a:schemeClr val="accent1"/>
                </a:solidFill>
              </a:defRPr>
            </a:lvl4pPr>
            <a:lvl5pPr lvl="4">
              <a:spcBef>
                <a:spcPts val="0"/>
              </a:spcBef>
              <a:spcAft>
                <a:spcPts val="0"/>
              </a:spcAft>
              <a:buClr>
                <a:schemeClr val="accent1"/>
              </a:buClr>
              <a:buSzPts val="4800"/>
              <a:buNone/>
              <a:defRPr sz="4800">
                <a:solidFill>
                  <a:schemeClr val="accent1"/>
                </a:solidFill>
              </a:defRPr>
            </a:lvl5pPr>
            <a:lvl6pPr lvl="5">
              <a:spcBef>
                <a:spcPts val="0"/>
              </a:spcBef>
              <a:spcAft>
                <a:spcPts val="0"/>
              </a:spcAft>
              <a:buClr>
                <a:schemeClr val="accent1"/>
              </a:buClr>
              <a:buSzPts val="4800"/>
              <a:buNone/>
              <a:defRPr sz="4800">
                <a:solidFill>
                  <a:schemeClr val="accent1"/>
                </a:solidFill>
              </a:defRPr>
            </a:lvl6pPr>
            <a:lvl7pPr lvl="6">
              <a:spcBef>
                <a:spcPts val="0"/>
              </a:spcBef>
              <a:spcAft>
                <a:spcPts val="0"/>
              </a:spcAft>
              <a:buClr>
                <a:schemeClr val="accent1"/>
              </a:buClr>
              <a:buSzPts val="4800"/>
              <a:buNone/>
              <a:defRPr sz="4800">
                <a:solidFill>
                  <a:schemeClr val="accent1"/>
                </a:solidFill>
              </a:defRPr>
            </a:lvl7pPr>
            <a:lvl8pPr lvl="7">
              <a:spcBef>
                <a:spcPts val="0"/>
              </a:spcBef>
              <a:spcAft>
                <a:spcPts val="0"/>
              </a:spcAft>
              <a:buClr>
                <a:schemeClr val="accent1"/>
              </a:buClr>
              <a:buSzPts val="4800"/>
              <a:buNone/>
              <a:defRPr sz="4800">
                <a:solidFill>
                  <a:schemeClr val="accent1"/>
                </a:solidFill>
              </a:defRPr>
            </a:lvl8pPr>
            <a:lvl9pPr lvl="8">
              <a:spcBef>
                <a:spcPts val="0"/>
              </a:spcBef>
              <a:spcAft>
                <a:spcPts val="0"/>
              </a:spcAft>
              <a:buClr>
                <a:schemeClr val="accent1"/>
              </a:buClr>
              <a:buSzPts val="4800"/>
              <a:buNone/>
              <a:defRPr sz="4800">
                <a:solidFill>
                  <a:schemeClr val="accent1"/>
                </a:solidFill>
              </a:defRPr>
            </a:lvl9pPr>
          </a:lstStyle>
          <a:p>
            <a:r>
              <a:rPr lang="en-US"/>
              <a:t>Click to edit Master title style</a:t>
            </a:r>
            <a:endParaRPr/>
          </a:p>
        </p:txBody>
      </p:sp>
      <p:pic>
        <p:nvPicPr>
          <p:cNvPr id="29" name="Google Shape;29;p8"/>
          <p:cNvPicPr preferRelativeResize="0"/>
          <p:nvPr/>
        </p:nvPicPr>
        <p:blipFill>
          <a:blip r:embed="rId2">
            <a:alphaModFix/>
          </a:blip>
          <a:stretch>
            <a:fillRect/>
          </a:stretch>
        </p:blipFill>
        <p:spPr>
          <a:xfrm rot="5400000">
            <a:off x="2007834" y="1032702"/>
            <a:ext cx="10168735" cy="2883799"/>
          </a:xfrm>
          <a:prstGeom prst="rect">
            <a:avLst/>
          </a:prstGeom>
          <a:noFill/>
          <a:ln>
            <a:noFill/>
          </a:ln>
        </p:spPr>
      </p:pic>
      <p:pic>
        <p:nvPicPr>
          <p:cNvPr id="30" name="Google Shape;30;p8"/>
          <p:cNvPicPr preferRelativeResize="0"/>
          <p:nvPr/>
        </p:nvPicPr>
        <p:blipFill>
          <a:blip r:embed="rId2">
            <a:alphaModFix/>
          </a:blip>
          <a:stretch>
            <a:fillRect/>
          </a:stretch>
        </p:blipFill>
        <p:spPr>
          <a:xfrm rot="5400000" flipH="1">
            <a:off x="3270782" y="117499"/>
            <a:ext cx="12413063" cy="3520275"/>
          </a:xfrm>
          <a:prstGeom prst="rect">
            <a:avLst/>
          </a:prstGeom>
          <a:noFill/>
          <a:ln>
            <a:noFill/>
          </a:ln>
        </p:spPr>
      </p:pic>
    </p:spTree>
    <p:extLst>
      <p:ext uri="{BB962C8B-B14F-4D97-AF65-F5344CB8AC3E}">
        <p14:creationId xmlns:p14="http://schemas.microsoft.com/office/powerpoint/2010/main" val="2081545737"/>
      </p:ext>
    </p:extLst>
  </p:cSld>
  <p:clrMapOvr>
    <a:masterClrMapping/>
  </p:clrMapOvr>
  <p:hf sldNum="0" hdr="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1"/>
        <p:cNvGrpSpPr/>
        <p:nvPr/>
      </p:nvGrpSpPr>
      <p:grpSpPr>
        <a:xfrm>
          <a:off x="0" y="0"/>
          <a:ext cx="0" cy="0"/>
          <a:chOff x="0" y="0"/>
          <a:chExt cx="0" cy="0"/>
        </a:xfrm>
      </p:grpSpPr>
      <p:sp>
        <p:nvSpPr>
          <p:cNvPr id="32" name="Google Shape;32;p9"/>
          <p:cNvSpPr txBox="1">
            <a:spLocks noGrp="1"/>
          </p:cNvSpPr>
          <p:nvPr>
            <p:ph type="subTitle" idx="1"/>
          </p:nvPr>
        </p:nvSpPr>
        <p:spPr>
          <a:xfrm>
            <a:off x="938500" y="2359433"/>
            <a:ext cx="2871600" cy="16468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2"/>
              </a:buClr>
              <a:buSzPts val="1600"/>
              <a:buNone/>
              <a:defRPr sz="1600">
                <a:solidFill>
                  <a:schemeClr val="lt2"/>
                </a:solidFill>
              </a:defRPr>
            </a:lvl1pPr>
            <a:lvl2pPr lvl="1" algn="ctr">
              <a:lnSpc>
                <a:spcPct val="100000"/>
              </a:lnSpc>
              <a:spcBef>
                <a:spcPts val="0"/>
              </a:spcBef>
              <a:spcAft>
                <a:spcPts val="0"/>
              </a:spcAft>
              <a:buSzPts val="1600"/>
              <a:buNone/>
              <a:defRPr sz="1600"/>
            </a:lvl2pPr>
            <a:lvl3pPr lvl="2" algn="ctr">
              <a:lnSpc>
                <a:spcPct val="100000"/>
              </a:lnSpc>
              <a:spcBef>
                <a:spcPts val="0"/>
              </a:spcBef>
              <a:spcAft>
                <a:spcPts val="0"/>
              </a:spcAft>
              <a:buSzPts val="1600"/>
              <a:buNone/>
              <a:defRPr sz="1600"/>
            </a:lvl3pPr>
            <a:lvl4pPr lvl="3" algn="ctr">
              <a:lnSpc>
                <a:spcPct val="100000"/>
              </a:lnSpc>
              <a:spcBef>
                <a:spcPts val="0"/>
              </a:spcBef>
              <a:spcAft>
                <a:spcPts val="0"/>
              </a:spcAft>
              <a:buSzPts val="1600"/>
              <a:buNone/>
              <a:defRPr sz="1600"/>
            </a:lvl4pPr>
            <a:lvl5pPr lvl="4" algn="ctr">
              <a:lnSpc>
                <a:spcPct val="100000"/>
              </a:lnSpc>
              <a:spcBef>
                <a:spcPts val="0"/>
              </a:spcBef>
              <a:spcAft>
                <a:spcPts val="0"/>
              </a:spcAft>
              <a:buSzPts val="1600"/>
              <a:buNone/>
              <a:defRPr sz="1600"/>
            </a:lvl5pPr>
            <a:lvl6pPr lvl="5" algn="ctr">
              <a:lnSpc>
                <a:spcPct val="100000"/>
              </a:lnSpc>
              <a:spcBef>
                <a:spcPts val="0"/>
              </a:spcBef>
              <a:spcAft>
                <a:spcPts val="0"/>
              </a:spcAft>
              <a:buSzPts val="1600"/>
              <a:buNone/>
              <a:defRPr sz="1600"/>
            </a:lvl6pPr>
            <a:lvl7pPr lvl="6" algn="ctr">
              <a:lnSpc>
                <a:spcPct val="100000"/>
              </a:lnSpc>
              <a:spcBef>
                <a:spcPts val="0"/>
              </a:spcBef>
              <a:spcAft>
                <a:spcPts val="0"/>
              </a:spcAft>
              <a:buSzPts val="1600"/>
              <a:buNone/>
              <a:defRPr sz="1600"/>
            </a:lvl7pPr>
            <a:lvl8pPr lvl="7" algn="ctr">
              <a:lnSpc>
                <a:spcPct val="100000"/>
              </a:lnSpc>
              <a:spcBef>
                <a:spcPts val="0"/>
              </a:spcBef>
              <a:spcAft>
                <a:spcPts val="0"/>
              </a:spcAft>
              <a:buSzPts val="1600"/>
              <a:buNone/>
              <a:defRPr sz="1600"/>
            </a:lvl8pPr>
            <a:lvl9pPr lvl="8" algn="ctr">
              <a:lnSpc>
                <a:spcPct val="100000"/>
              </a:lnSpc>
              <a:spcBef>
                <a:spcPts val="0"/>
              </a:spcBef>
              <a:spcAft>
                <a:spcPts val="0"/>
              </a:spcAft>
              <a:buSzPts val="1600"/>
              <a:buNone/>
              <a:defRPr sz="1600"/>
            </a:lvl9pPr>
          </a:lstStyle>
          <a:p>
            <a:r>
              <a:rPr lang="en-US"/>
              <a:t>Click to edit Master subtitle style</a:t>
            </a:r>
            <a:endParaRPr/>
          </a:p>
        </p:txBody>
      </p:sp>
      <p:sp>
        <p:nvSpPr>
          <p:cNvPr id="33" name="Google Shape;33;p9"/>
          <p:cNvSpPr txBox="1">
            <a:spLocks noGrp="1"/>
          </p:cNvSpPr>
          <p:nvPr>
            <p:ph type="body" idx="2"/>
          </p:nvPr>
        </p:nvSpPr>
        <p:spPr>
          <a:xfrm>
            <a:off x="4703375" y="1212800"/>
            <a:ext cx="3468900" cy="4432400"/>
          </a:xfrm>
          <a:prstGeom prst="rect">
            <a:avLst/>
          </a:prstGeom>
        </p:spPr>
        <p:txBody>
          <a:bodyPr spcFirstLastPara="1" wrap="square" lIns="91425" tIns="91425" rIns="91425" bIns="91425" anchor="t" anchorCtr="0">
            <a:noAutofit/>
          </a:bodyPr>
          <a:lstStyle>
            <a:lvl1pPr marL="457189" lvl="0" indent="-317492">
              <a:spcBef>
                <a:spcPts val="0"/>
              </a:spcBef>
              <a:spcAft>
                <a:spcPts val="0"/>
              </a:spcAft>
              <a:buClr>
                <a:schemeClr val="lt1"/>
              </a:buClr>
              <a:buSzPts val="1400"/>
              <a:buChar char="●"/>
              <a:defRPr sz="1400">
                <a:solidFill>
                  <a:schemeClr val="lt1"/>
                </a:solidFill>
              </a:defRPr>
            </a:lvl1pPr>
            <a:lvl2pPr marL="914377" lvl="1" indent="-317492">
              <a:spcBef>
                <a:spcPts val="1600"/>
              </a:spcBef>
              <a:spcAft>
                <a:spcPts val="0"/>
              </a:spcAft>
              <a:buClr>
                <a:schemeClr val="lt1"/>
              </a:buClr>
              <a:buSzPts val="1400"/>
              <a:buChar char="○"/>
              <a:defRPr>
                <a:solidFill>
                  <a:schemeClr val="lt1"/>
                </a:solidFill>
              </a:defRPr>
            </a:lvl2pPr>
            <a:lvl3pPr marL="1371566" lvl="2" indent="-317492">
              <a:spcBef>
                <a:spcPts val="1600"/>
              </a:spcBef>
              <a:spcAft>
                <a:spcPts val="0"/>
              </a:spcAft>
              <a:buClr>
                <a:schemeClr val="lt1"/>
              </a:buClr>
              <a:buSzPts val="1400"/>
              <a:buChar char="■"/>
              <a:defRPr>
                <a:solidFill>
                  <a:schemeClr val="lt1"/>
                </a:solidFill>
              </a:defRPr>
            </a:lvl3pPr>
            <a:lvl4pPr marL="1828754" lvl="3" indent="-317492">
              <a:spcBef>
                <a:spcPts val="1600"/>
              </a:spcBef>
              <a:spcAft>
                <a:spcPts val="0"/>
              </a:spcAft>
              <a:buClr>
                <a:schemeClr val="lt1"/>
              </a:buClr>
              <a:buSzPts val="1400"/>
              <a:buChar char="●"/>
              <a:defRPr>
                <a:solidFill>
                  <a:schemeClr val="lt1"/>
                </a:solidFill>
              </a:defRPr>
            </a:lvl4pPr>
            <a:lvl5pPr marL="2285943" lvl="4" indent="-317492">
              <a:spcBef>
                <a:spcPts val="1600"/>
              </a:spcBef>
              <a:spcAft>
                <a:spcPts val="0"/>
              </a:spcAft>
              <a:buClr>
                <a:schemeClr val="lt1"/>
              </a:buClr>
              <a:buSzPts val="1400"/>
              <a:buChar char="○"/>
              <a:defRPr>
                <a:solidFill>
                  <a:schemeClr val="lt1"/>
                </a:solidFill>
              </a:defRPr>
            </a:lvl5pPr>
            <a:lvl6pPr marL="2743131" lvl="5" indent="-317492">
              <a:spcBef>
                <a:spcPts val="1600"/>
              </a:spcBef>
              <a:spcAft>
                <a:spcPts val="0"/>
              </a:spcAft>
              <a:buClr>
                <a:schemeClr val="lt1"/>
              </a:buClr>
              <a:buSzPts val="1400"/>
              <a:buChar char="■"/>
              <a:defRPr>
                <a:solidFill>
                  <a:schemeClr val="lt1"/>
                </a:solidFill>
              </a:defRPr>
            </a:lvl6pPr>
            <a:lvl7pPr marL="3200320" lvl="6" indent="-317492">
              <a:spcBef>
                <a:spcPts val="1600"/>
              </a:spcBef>
              <a:spcAft>
                <a:spcPts val="0"/>
              </a:spcAft>
              <a:buClr>
                <a:schemeClr val="lt1"/>
              </a:buClr>
              <a:buSzPts val="1400"/>
              <a:buChar char="●"/>
              <a:defRPr>
                <a:solidFill>
                  <a:schemeClr val="lt1"/>
                </a:solidFill>
              </a:defRPr>
            </a:lvl7pPr>
            <a:lvl8pPr marL="3657509" lvl="7" indent="-317492">
              <a:spcBef>
                <a:spcPts val="1600"/>
              </a:spcBef>
              <a:spcAft>
                <a:spcPts val="0"/>
              </a:spcAft>
              <a:buClr>
                <a:schemeClr val="lt1"/>
              </a:buClr>
              <a:buSzPts val="1400"/>
              <a:buChar char="○"/>
              <a:defRPr>
                <a:solidFill>
                  <a:schemeClr val="lt1"/>
                </a:solidFill>
              </a:defRPr>
            </a:lvl8pPr>
            <a:lvl9pPr marL="4114697" lvl="8" indent="-317492">
              <a:spcBef>
                <a:spcPts val="1600"/>
              </a:spcBef>
              <a:spcAft>
                <a:spcPts val="1600"/>
              </a:spcAft>
              <a:buClr>
                <a:schemeClr val="lt1"/>
              </a:buClr>
              <a:buSzPts val="1400"/>
              <a:buChar char="■"/>
              <a:defRPr>
                <a:solidFill>
                  <a:schemeClr val="lt1"/>
                </a:solidFill>
              </a:defRPr>
            </a:lvl9pPr>
          </a:lstStyle>
          <a:p>
            <a:pPr lvl="0"/>
            <a:r>
              <a:rPr lang="en-US"/>
              <a:t>Click to edit Master text styles</a:t>
            </a:r>
          </a:p>
        </p:txBody>
      </p:sp>
      <p:sp>
        <p:nvSpPr>
          <p:cNvPr id="34" name="Google Shape;34;p9"/>
          <p:cNvSpPr txBox="1">
            <a:spLocks noGrp="1"/>
          </p:cNvSpPr>
          <p:nvPr>
            <p:ph type="title"/>
          </p:nvPr>
        </p:nvSpPr>
        <p:spPr>
          <a:xfrm>
            <a:off x="938500" y="593367"/>
            <a:ext cx="32238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44282291"/>
      </p:ext>
    </p:extLst>
  </p:cSld>
  <p:clrMapOvr>
    <a:masterClrMapping/>
  </p:clrMapOvr>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35"/>
        <p:cNvGrpSpPr/>
        <p:nvPr/>
      </p:nvGrpSpPr>
      <p:grpSpPr>
        <a:xfrm>
          <a:off x="0" y="0"/>
          <a:ext cx="0" cy="0"/>
          <a:chOff x="0" y="0"/>
          <a:chExt cx="0" cy="0"/>
        </a:xfrm>
      </p:grpSpPr>
      <p:sp>
        <p:nvSpPr>
          <p:cNvPr id="36" name="Google Shape;36;p10"/>
          <p:cNvSpPr txBox="1">
            <a:spLocks noGrp="1"/>
          </p:cNvSpPr>
          <p:nvPr>
            <p:ph type="title"/>
          </p:nvPr>
        </p:nvSpPr>
        <p:spPr>
          <a:xfrm>
            <a:off x="938501" y="593367"/>
            <a:ext cx="57357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4211081955"/>
      </p:ext>
    </p:extLst>
  </p:cSld>
  <p:clrMapOvr>
    <a:masterClrMapping/>
  </p:clrMapOvr>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37"/>
        <p:cNvGrpSpPr/>
        <p:nvPr/>
      </p:nvGrpSpPr>
      <p:grpSpPr>
        <a:xfrm>
          <a:off x="0" y="0"/>
          <a:ext cx="0" cy="0"/>
          <a:chOff x="0" y="0"/>
          <a:chExt cx="0" cy="0"/>
        </a:xfrm>
      </p:grpSpPr>
      <p:sp>
        <p:nvSpPr>
          <p:cNvPr id="38" name="Google Shape;38;p11"/>
          <p:cNvSpPr txBox="1">
            <a:spLocks noGrp="1"/>
          </p:cNvSpPr>
          <p:nvPr>
            <p:ph type="title" hasCustomPrompt="1"/>
          </p:nvPr>
        </p:nvSpPr>
        <p:spPr>
          <a:xfrm>
            <a:off x="1920751" y="2179233"/>
            <a:ext cx="5302500" cy="14888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lt1"/>
              </a:buClr>
              <a:buSzPts val="7200"/>
              <a:buNone/>
              <a:defRPr sz="7200">
                <a:solidFill>
                  <a:schemeClr val="lt1"/>
                </a:solidFill>
              </a:defRPr>
            </a:lvl1pPr>
            <a:lvl2pPr lvl="1" algn="ctr">
              <a:spcBef>
                <a:spcPts val="0"/>
              </a:spcBef>
              <a:spcAft>
                <a:spcPts val="0"/>
              </a:spcAft>
              <a:buClr>
                <a:schemeClr val="lt1"/>
              </a:buClr>
              <a:buSzPts val="7200"/>
              <a:buNone/>
              <a:defRPr sz="7200">
                <a:solidFill>
                  <a:schemeClr val="lt1"/>
                </a:solidFill>
              </a:defRPr>
            </a:lvl2pPr>
            <a:lvl3pPr lvl="2" algn="ctr">
              <a:spcBef>
                <a:spcPts val="0"/>
              </a:spcBef>
              <a:spcAft>
                <a:spcPts val="0"/>
              </a:spcAft>
              <a:buClr>
                <a:schemeClr val="lt1"/>
              </a:buClr>
              <a:buSzPts val="7200"/>
              <a:buNone/>
              <a:defRPr sz="7200">
                <a:solidFill>
                  <a:schemeClr val="lt1"/>
                </a:solidFill>
              </a:defRPr>
            </a:lvl3pPr>
            <a:lvl4pPr lvl="3" algn="ctr">
              <a:spcBef>
                <a:spcPts val="0"/>
              </a:spcBef>
              <a:spcAft>
                <a:spcPts val="0"/>
              </a:spcAft>
              <a:buClr>
                <a:schemeClr val="lt1"/>
              </a:buClr>
              <a:buSzPts val="7200"/>
              <a:buNone/>
              <a:defRPr sz="7200">
                <a:solidFill>
                  <a:schemeClr val="lt1"/>
                </a:solidFill>
              </a:defRPr>
            </a:lvl4pPr>
            <a:lvl5pPr lvl="4" algn="ctr">
              <a:spcBef>
                <a:spcPts val="0"/>
              </a:spcBef>
              <a:spcAft>
                <a:spcPts val="0"/>
              </a:spcAft>
              <a:buClr>
                <a:schemeClr val="lt1"/>
              </a:buClr>
              <a:buSzPts val="7200"/>
              <a:buNone/>
              <a:defRPr sz="7200">
                <a:solidFill>
                  <a:schemeClr val="lt1"/>
                </a:solidFill>
              </a:defRPr>
            </a:lvl5pPr>
            <a:lvl6pPr lvl="5" algn="ctr">
              <a:spcBef>
                <a:spcPts val="0"/>
              </a:spcBef>
              <a:spcAft>
                <a:spcPts val="0"/>
              </a:spcAft>
              <a:buClr>
                <a:schemeClr val="lt1"/>
              </a:buClr>
              <a:buSzPts val="7200"/>
              <a:buNone/>
              <a:defRPr sz="7200">
                <a:solidFill>
                  <a:schemeClr val="lt1"/>
                </a:solidFill>
              </a:defRPr>
            </a:lvl6pPr>
            <a:lvl7pPr lvl="6" algn="ctr">
              <a:spcBef>
                <a:spcPts val="0"/>
              </a:spcBef>
              <a:spcAft>
                <a:spcPts val="0"/>
              </a:spcAft>
              <a:buClr>
                <a:schemeClr val="lt1"/>
              </a:buClr>
              <a:buSzPts val="7200"/>
              <a:buNone/>
              <a:defRPr sz="7200">
                <a:solidFill>
                  <a:schemeClr val="lt1"/>
                </a:solidFill>
              </a:defRPr>
            </a:lvl7pPr>
            <a:lvl8pPr lvl="7" algn="ctr">
              <a:spcBef>
                <a:spcPts val="0"/>
              </a:spcBef>
              <a:spcAft>
                <a:spcPts val="0"/>
              </a:spcAft>
              <a:buClr>
                <a:schemeClr val="lt1"/>
              </a:buClr>
              <a:buSzPts val="7200"/>
              <a:buNone/>
              <a:defRPr sz="7200">
                <a:solidFill>
                  <a:schemeClr val="lt1"/>
                </a:solidFill>
              </a:defRPr>
            </a:lvl8pPr>
            <a:lvl9pPr lvl="8" algn="ctr">
              <a:spcBef>
                <a:spcPts val="0"/>
              </a:spcBef>
              <a:spcAft>
                <a:spcPts val="0"/>
              </a:spcAft>
              <a:buClr>
                <a:schemeClr val="lt1"/>
              </a:buClr>
              <a:buSzPts val="7200"/>
              <a:buNone/>
              <a:defRPr sz="7200">
                <a:solidFill>
                  <a:schemeClr val="lt1"/>
                </a:solidFill>
              </a:defRPr>
            </a:lvl9pPr>
          </a:lstStyle>
          <a:p>
            <a:r>
              <a:t>xx%</a:t>
            </a:r>
          </a:p>
        </p:txBody>
      </p:sp>
      <p:sp>
        <p:nvSpPr>
          <p:cNvPr id="39" name="Google Shape;39;p11"/>
          <p:cNvSpPr txBox="1">
            <a:spLocks noGrp="1"/>
          </p:cNvSpPr>
          <p:nvPr>
            <p:ph type="body" idx="1"/>
          </p:nvPr>
        </p:nvSpPr>
        <p:spPr>
          <a:xfrm>
            <a:off x="2786551" y="4125967"/>
            <a:ext cx="3570900" cy="756000"/>
          </a:xfrm>
          <a:prstGeom prst="rect">
            <a:avLst/>
          </a:prstGeom>
        </p:spPr>
        <p:txBody>
          <a:bodyPr spcFirstLastPara="1" wrap="square" lIns="91425" tIns="91425" rIns="91425" bIns="91425" anchor="t" anchorCtr="0">
            <a:noAutofit/>
          </a:bodyPr>
          <a:lstStyle>
            <a:lvl1pPr marL="457189" lvl="0" indent="-342891" algn="ctr">
              <a:spcBef>
                <a:spcPts val="0"/>
              </a:spcBef>
              <a:spcAft>
                <a:spcPts val="0"/>
              </a:spcAft>
              <a:buClr>
                <a:schemeClr val="accent1"/>
              </a:buClr>
              <a:buSzPts val="1800"/>
              <a:buChar char="●"/>
              <a:defRPr>
                <a:solidFill>
                  <a:schemeClr val="accent1"/>
                </a:solidFill>
              </a:defRPr>
            </a:lvl1pPr>
            <a:lvl2pPr marL="914377" lvl="1" indent="-342891" algn="ctr">
              <a:spcBef>
                <a:spcPts val="1600"/>
              </a:spcBef>
              <a:spcAft>
                <a:spcPts val="0"/>
              </a:spcAft>
              <a:buClr>
                <a:schemeClr val="accent1"/>
              </a:buClr>
              <a:buSzPts val="1800"/>
              <a:buChar char="○"/>
              <a:defRPr sz="1800">
                <a:solidFill>
                  <a:schemeClr val="accent1"/>
                </a:solidFill>
              </a:defRPr>
            </a:lvl2pPr>
            <a:lvl3pPr marL="1371566" lvl="2" indent="-342891" algn="ctr">
              <a:spcBef>
                <a:spcPts val="1600"/>
              </a:spcBef>
              <a:spcAft>
                <a:spcPts val="0"/>
              </a:spcAft>
              <a:buClr>
                <a:schemeClr val="accent1"/>
              </a:buClr>
              <a:buSzPts val="1800"/>
              <a:buChar char="■"/>
              <a:defRPr sz="1800">
                <a:solidFill>
                  <a:schemeClr val="accent1"/>
                </a:solidFill>
              </a:defRPr>
            </a:lvl3pPr>
            <a:lvl4pPr marL="1828754" lvl="3" indent="-342891" algn="ctr">
              <a:spcBef>
                <a:spcPts val="1600"/>
              </a:spcBef>
              <a:spcAft>
                <a:spcPts val="0"/>
              </a:spcAft>
              <a:buClr>
                <a:schemeClr val="accent1"/>
              </a:buClr>
              <a:buSzPts val="1800"/>
              <a:buChar char="●"/>
              <a:defRPr sz="1800">
                <a:solidFill>
                  <a:schemeClr val="accent1"/>
                </a:solidFill>
              </a:defRPr>
            </a:lvl4pPr>
            <a:lvl5pPr marL="2285943" lvl="4" indent="-342891" algn="ctr">
              <a:spcBef>
                <a:spcPts val="1600"/>
              </a:spcBef>
              <a:spcAft>
                <a:spcPts val="0"/>
              </a:spcAft>
              <a:buClr>
                <a:schemeClr val="accent1"/>
              </a:buClr>
              <a:buSzPts val="1800"/>
              <a:buChar char="○"/>
              <a:defRPr sz="1800">
                <a:solidFill>
                  <a:schemeClr val="accent1"/>
                </a:solidFill>
              </a:defRPr>
            </a:lvl5pPr>
            <a:lvl6pPr marL="2743131" lvl="5" indent="-342891" algn="ctr">
              <a:spcBef>
                <a:spcPts val="1600"/>
              </a:spcBef>
              <a:spcAft>
                <a:spcPts val="0"/>
              </a:spcAft>
              <a:buClr>
                <a:schemeClr val="accent1"/>
              </a:buClr>
              <a:buSzPts val="1800"/>
              <a:buChar char="■"/>
              <a:defRPr sz="1800">
                <a:solidFill>
                  <a:schemeClr val="accent1"/>
                </a:solidFill>
              </a:defRPr>
            </a:lvl6pPr>
            <a:lvl7pPr marL="3200320" lvl="6" indent="-342891" algn="ctr">
              <a:spcBef>
                <a:spcPts val="1600"/>
              </a:spcBef>
              <a:spcAft>
                <a:spcPts val="0"/>
              </a:spcAft>
              <a:buClr>
                <a:schemeClr val="accent1"/>
              </a:buClr>
              <a:buSzPts val="1800"/>
              <a:buChar char="●"/>
              <a:defRPr sz="1800">
                <a:solidFill>
                  <a:schemeClr val="accent1"/>
                </a:solidFill>
              </a:defRPr>
            </a:lvl7pPr>
            <a:lvl8pPr marL="3657509" lvl="7" indent="-342891" algn="ctr">
              <a:spcBef>
                <a:spcPts val="1600"/>
              </a:spcBef>
              <a:spcAft>
                <a:spcPts val="0"/>
              </a:spcAft>
              <a:buClr>
                <a:schemeClr val="accent1"/>
              </a:buClr>
              <a:buSzPts val="1800"/>
              <a:buChar char="○"/>
              <a:defRPr sz="1800">
                <a:solidFill>
                  <a:schemeClr val="accent1"/>
                </a:solidFill>
              </a:defRPr>
            </a:lvl8pPr>
            <a:lvl9pPr marL="4114697" lvl="8" indent="-342891" algn="ctr">
              <a:spcBef>
                <a:spcPts val="1600"/>
              </a:spcBef>
              <a:spcAft>
                <a:spcPts val="1600"/>
              </a:spcAft>
              <a:buClr>
                <a:schemeClr val="accent1"/>
              </a:buClr>
              <a:buSzPts val="1800"/>
              <a:buChar char="■"/>
              <a:defRPr sz="1800">
                <a:solidFill>
                  <a:schemeClr val="accent1"/>
                </a:solidFill>
              </a:defRPr>
            </a:lvl9pPr>
          </a:lstStyle>
          <a:p>
            <a:pPr lvl="0"/>
            <a:r>
              <a:rPr lang="en-US"/>
              <a:t>Click to edit Master text styles</a:t>
            </a:r>
          </a:p>
        </p:txBody>
      </p:sp>
    </p:spTree>
    <p:extLst>
      <p:ext uri="{BB962C8B-B14F-4D97-AF65-F5344CB8AC3E}">
        <p14:creationId xmlns:p14="http://schemas.microsoft.com/office/powerpoint/2010/main" val="3359043768"/>
      </p:ext>
    </p:extLst>
  </p:cSld>
  <p:clrMapOvr>
    <a:masterClrMapping/>
  </p:clrMapOvr>
  <p:hf sldNum="0"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0"/>
        <p:cNvGrpSpPr/>
        <p:nvPr/>
      </p:nvGrpSpPr>
      <p:grpSpPr>
        <a:xfrm>
          <a:off x="0" y="0"/>
          <a:ext cx="0" cy="0"/>
          <a:chOff x="0" y="0"/>
          <a:chExt cx="0" cy="0"/>
        </a:xfrm>
      </p:grpSpPr>
    </p:spTree>
    <p:extLst>
      <p:ext uri="{BB962C8B-B14F-4D97-AF65-F5344CB8AC3E}">
        <p14:creationId xmlns:p14="http://schemas.microsoft.com/office/powerpoint/2010/main" val="2111540622"/>
      </p:ext>
    </p:extLst>
  </p:cSld>
  <p:clrMapOvr>
    <a:masterClrMapping/>
  </p:clrMapOvr>
  <p:hf sldNum="0" hdr="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Title + Bullet Points">
  <p:cSld name="Title + Bullet Points">
    <p:spTree>
      <p:nvGrpSpPr>
        <p:cNvPr id="1" name="Shape 41"/>
        <p:cNvGrpSpPr/>
        <p:nvPr/>
      </p:nvGrpSpPr>
      <p:grpSpPr>
        <a:xfrm>
          <a:off x="0" y="0"/>
          <a:ext cx="0" cy="0"/>
          <a:chOff x="0" y="0"/>
          <a:chExt cx="0" cy="0"/>
        </a:xfrm>
      </p:grpSpPr>
      <p:sp>
        <p:nvSpPr>
          <p:cNvPr id="42" name="Google Shape;42;p13"/>
          <p:cNvSpPr txBox="1">
            <a:spLocks noGrp="1"/>
          </p:cNvSpPr>
          <p:nvPr>
            <p:ph type="title"/>
          </p:nvPr>
        </p:nvSpPr>
        <p:spPr>
          <a:xfrm>
            <a:off x="938501" y="593367"/>
            <a:ext cx="57357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43" name="Google Shape;43;p13"/>
          <p:cNvSpPr txBox="1">
            <a:spLocks noGrp="1"/>
          </p:cNvSpPr>
          <p:nvPr>
            <p:ph type="body" idx="1"/>
          </p:nvPr>
        </p:nvSpPr>
        <p:spPr>
          <a:xfrm>
            <a:off x="938501" y="1661367"/>
            <a:ext cx="7172100" cy="4053200"/>
          </a:xfrm>
          <a:prstGeom prst="rect">
            <a:avLst/>
          </a:prstGeom>
        </p:spPr>
        <p:txBody>
          <a:bodyPr spcFirstLastPara="1" wrap="square" lIns="91425" tIns="91425" rIns="91425" bIns="91425" anchor="t" anchorCtr="0">
            <a:noAutofit/>
          </a:bodyPr>
          <a:lstStyle>
            <a:lvl1pPr marL="457189" lvl="0" indent="-301618" rtl="0">
              <a:spcBef>
                <a:spcPts val="0"/>
              </a:spcBef>
              <a:spcAft>
                <a:spcPts val="0"/>
              </a:spcAft>
              <a:buClr>
                <a:schemeClr val="lt1"/>
              </a:buClr>
              <a:buSzPts val="1150"/>
              <a:buChar char="●"/>
              <a:defRPr sz="1151">
                <a:solidFill>
                  <a:schemeClr val="lt1"/>
                </a:solidFill>
              </a:defRPr>
            </a:lvl1pPr>
            <a:lvl2pPr marL="914377" lvl="1" indent="-301618" rtl="0">
              <a:spcBef>
                <a:spcPts val="1600"/>
              </a:spcBef>
              <a:spcAft>
                <a:spcPts val="0"/>
              </a:spcAft>
              <a:buClr>
                <a:schemeClr val="lt1"/>
              </a:buClr>
              <a:buSzPts val="1150"/>
              <a:buChar char="○"/>
              <a:defRPr sz="1151">
                <a:solidFill>
                  <a:schemeClr val="lt1"/>
                </a:solidFill>
              </a:defRPr>
            </a:lvl2pPr>
            <a:lvl3pPr marL="1371566" lvl="2" indent="-301618" rtl="0">
              <a:spcBef>
                <a:spcPts val="1600"/>
              </a:spcBef>
              <a:spcAft>
                <a:spcPts val="0"/>
              </a:spcAft>
              <a:buClr>
                <a:schemeClr val="lt1"/>
              </a:buClr>
              <a:buSzPts val="1150"/>
              <a:buChar char="■"/>
              <a:defRPr sz="1151">
                <a:solidFill>
                  <a:schemeClr val="lt1"/>
                </a:solidFill>
              </a:defRPr>
            </a:lvl3pPr>
            <a:lvl4pPr marL="1828754" lvl="3" indent="-301618" rtl="0">
              <a:spcBef>
                <a:spcPts val="1600"/>
              </a:spcBef>
              <a:spcAft>
                <a:spcPts val="0"/>
              </a:spcAft>
              <a:buClr>
                <a:schemeClr val="lt1"/>
              </a:buClr>
              <a:buSzPts val="1150"/>
              <a:buChar char="●"/>
              <a:defRPr sz="1151">
                <a:solidFill>
                  <a:schemeClr val="lt1"/>
                </a:solidFill>
              </a:defRPr>
            </a:lvl4pPr>
            <a:lvl5pPr marL="2285943" lvl="4" indent="-301618" rtl="0">
              <a:spcBef>
                <a:spcPts val="1600"/>
              </a:spcBef>
              <a:spcAft>
                <a:spcPts val="0"/>
              </a:spcAft>
              <a:buClr>
                <a:schemeClr val="lt1"/>
              </a:buClr>
              <a:buSzPts val="1150"/>
              <a:buChar char="○"/>
              <a:defRPr sz="1151">
                <a:solidFill>
                  <a:schemeClr val="lt1"/>
                </a:solidFill>
              </a:defRPr>
            </a:lvl5pPr>
            <a:lvl6pPr marL="2743131" lvl="5" indent="-301618" rtl="0">
              <a:spcBef>
                <a:spcPts val="1600"/>
              </a:spcBef>
              <a:spcAft>
                <a:spcPts val="0"/>
              </a:spcAft>
              <a:buClr>
                <a:schemeClr val="lt1"/>
              </a:buClr>
              <a:buSzPts val="1150"/>
              <a:buChar char="■"/>
              <a:defRPr sz="1151">
                <a:solidFill>
                  <a:schemeClr val="lt1"/>
                </a:solidFill>
              </a:defRPr>
            </a:lvl6pPr>
            <a:lvl7pPr marL="3200320" lvl="6" indent="-301618" rtl="0">
              <a:spcBef>
                <a:spcPts val="1600"/>
              </a:spcBef>
              <a:spcAft>
                <a:spcPts val="0"/>
              </a:spcAft>
              <a:buClr>
                <a:schemeClr val="lt1"/>
              </a:buClr>
              <a:buSzPts val="1150"/>
              <a:buChar char="●"/>
              <a:defRPr sz="1151">
                <a:solidFill>
                  <a:schemeClr val="lt1"/>
                </a:solidFill>
              </a:defRPr>
            </a:lvl7pPr>
            <a:lvl8pPr marL="3657509" lvl="7" indent="-301618" rtl="0">
              <a:spcBef>
                <a:spcPts val="1600"/>
              </a:spcBef>
              <a:spcAft>
                <a:spcPts val="0"/>
              </a:spcAft>
              <a:buClr>
                <a:schemeClr val="lt1"/>
              </a:buClr>
              <a:buSzPts val="1150"/>
              <a:buChar char="○"/>
              <a:defRPr sz="1151">
                <a:solidFill>
                  <a:schemeClr val="lt1"/>
                </a:solidFill>
              </a:defRPr>
            </a:lvl8pPr>
            <a:lvl9pPr marL="4114697" lvl="8" indent="-301618" rtl="0">
              <a:spcBef>
                <a:spcPts val="1600"/>
              </a:spcBef>
              <a:spcAft>
                <a:spcPts val="1600"/>
              </a:spcAft>
              <a:buClr>
                <a:schemeClr val="lt1"/>
              </a:buClr>
              <a:buSzPts val="1150"/>
              <a:buChar char="■"/>
              <a:defRPr sz="1151">
                <a:solidFill>
                  <a:schemeClr val="lt1"/>
                </a:solidFill>
              </a:defRPr>
            </a:lvl9pPr>
          </a:lstStyle>
          <a:p>
            <a:pPr lvl="0"/>
            <a:r>
              <a:rPr lang="en-US"/>
              <a:t>Click to edit Master text styles</a:t>
            </a:r>
          </a:p>
        </p:txBody>
      </p:sp>
    </p:spTree>
    <p:extLst>
      <p:ext uri="{BB962C8B-B14F-4D97-AF65-F5344CB8AC3E}">
        <p14:creationId xmlns:p14="http://schemas.microsoft.com/office/powerpoint/2010/main" val="172774466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2"/>
        <p:cNvGrpSpPr/>
        <p:nvPr/>
      </p:nvGrpSpPr>
      <p:grpSpPr>
        <a:xfrm>
          <a:off x="0" y="0"/>
          <a:ext cx="0" cy="0"/>
          <a:chOff x="0" y="0"/>
          <a:chExt cx="0" cy="0"/>
        </a:xfrm>
      </p:grpSpPr>
      <p:sp>
        <p:nvSpPr>
          <p:cNvPr id="23" name="Google Shape;23;p6"/>
          <p:cNvSpPr txBox="1">
            <a:spLocks noGrp="1"/>
          </p:cNvSpPr>
          <p:nvPr>
            <p:ph type="title"/>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255034139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44"/>
        <p:cNvGrpSpPr/>
        <p:nvPr/>
      </p:nvGrpSpPr>
      <p:grpSpPr>
        <a:xfrm>
          <a:off x="0" y="0"/>
          <a:ext cx="0" cy="0"/>
          <a:chOff x="0" y="0"/>
          <a:chExt cx="0" cy="0"/>
        </a:xfrm>
      </p:grpSpPr>
      <p:sp>
        <p:nvSpPr>
          <p:cNvPr id="45" name="Google Shape;45;p14"/>
          <p:cNvSpPr txBox="1">
            <a:spLocks noGrp="1"/>
          </p:cNvSpPr>
          <p:nvPr>
            <p:ph type="title"/>
          </p:nvPr>
        </p:nvSpPr>
        <p:spPr>
          <a:xfrm>
            <a:off x="3538497" y="3487433"/>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46" name="Google Shape;46;p14"/>
          <p:cNvSpPr txBox="1">
            <a:spLocks noGrp="1"/>
          </p:cNvSpPr>
          <p:nvPr>
            <p:ph type="subTitle" idx="1"/>
          </p:nvPr>
        </p:nvSpPr>
        <p:spPr>
          <a:xfrm>
            <a:off x="3538497" y="4197433"/>
            <a:ext cx="20670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47" name="Google Shape;47;p14"/>
          <p:cNvSpPr txBox="1">
            <a:spLocks noGrp="1"/>
          </p:cNvSpPr>
          <p:nvPr>
            <p:ph type="title" idx="2"/>
          </p:nvPr>
        </p:nvSpPr>
        <p:spPr>
          <a:xfrm>
            <a:off x="6028553" y="3487433"/>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48" name="Google Shape;48;p14"/>
          <p:cNvSpPr txBox="1">
            <a:spLocks noGrp="1"/>
          </p:cNvSpPr>
          <p:nvPr>
            <p:ph type="subTitle" idx="3"/>
          </p:nvPr>
        </p:nvSpPr>
        <p:spPr>
          <a:xfrm>
            <a:off x="6028553" y="4197433"/>
            <a:ext cx="20670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49" name="Google Shape;49;p14"/>
          <p:cNvSpPr txBox="1">
            <a:spLocks noGrp="1"/>
          </p:cNvSpPr>
          <p:nvPr>
            <p:ph type="title" idx="4"/>
          </p:nvPr>
        </p:nvSpPr>
        <p:spPr>
          <a:xfrm>
            <a:off x="1048447" y="3487433"/>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50" name="Google Shape;50;p14"/>
          <p:cNvSpPr txBox="1">
            <a:spLocks noGrp="1"/>
          </p:cNvSpPr>
          <p:nvPr>
            <p:ph type="subTitle" idx="5"/>
          </p:nvPr>
        </p:nvSpPr>
        <p:spPr>
          <a:xfrm>
            <a:off x="1048447" y="4197433"/>
            <a:ext cx="20670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51" name="Google Shape;51;p14"/>
          <p:cNvSpPr txBox="1">
            <a:spLocks noGrp="1"/>
          </p:cNvSpPr>
          <p:nvPr>
            <p:ph type="title" idx="6" hasCustomPrompt="1"/>
          </p:nvPr>
        </p:nvSpPr>
        <p:spPr>
          <a:xfrm>
            <a:off x="1048451" y="2360933"/>
            <a:ext cx="2067000" cy="96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2"/>
              </a:buClr>
              <a:buSzPts val="3600"/>
              <a:buNone/>
              <a:defRPr sz="3600">
                <a:solidFill>
                  <a:schemeClr val="lt2"/>
                </a:solidFill>
              </a:defRPr>
            </a:lvl1pPr>
            <a:lvl2pPr lvl="1" algn="ctr" rtl="0">
              <a:spcBef>
                <a:spcPts val="0"/>
              </a:spcBef>
              <a:spcAft>
                <a:spcPts val="0"/>
              </a:spcAft>
              <a:buClr>
                <a:schemeClr val="lt2"/>
              </a:buClr>
              <a:buSzPts val="3600"/>
              <a:buNone/>
              <a:defRPr sz="3600">
                <a:solidFill>
                  <a:schemeClr val="lt2"/>
                </a:solidFill>
              </a:defRPr>
            </a:lvl2pPr>
            <a:lvl3pPr lvl="2" algn="ctr" rtl="0">
              <a:spcBef>
                <a:spcPts val="0"/>
              </a:spcBef>
              <a:spcAft>
                <a:spcPts val="0"/>
              </a:spcAft>
              <a:buClr>
                <a:schemeClr val="lt2"/>
              </a:buClr>
              <a:buSzPts val="3600"/>
              <a:buNone/>
              <a:defRPr sz="3600">
                <a:solidFill>
                  <a:schemeClr val="lt2"/>
                </a:solidFill>
              </a:defRPr>
            </a:lvl3pPr>
            <a:lvl4pPr lvl="3" algn="ctr" rtl="0">
              <a:spcBef>
                <a:spcPts val="0"/>
              </a:spcBef>
              <a:spcAft>
                <a:spcPts val="0"/>
              </a:spcAft>
              <a:buClr>
                <a:schemeClr val="lt2"/>
              </a:buClr>
              <a:buSzPts val="3600"/>
              <a:buNone/>
              <a:defRPr sz="3600">
                <a:solidFill>
                  <a:schemeClr val="lt2"/>
                </a:solidFill>
              </a:defRPr>
            </a:lvl4pPr>
            <a:lvl5pPr lvl="4" algn="ctr" rtl="0">
              <a:spcBef>
                <a:spcPts val="0"/>
              </a:spcBef>
              <a:spcAft>
                <a:spcPts val="0"/>
              </a:spcAft>
              <a:buClr>
                <a:schemeClr val="lt2"/>
              </a:buClr>
              <a:buSzPts val="3600"/>
              <a:buNone/>
              <a:defRPr sz="3600">
                <a:solidFill>
                  <a:schemeClr val="lt2"/>
                </a:solidFill>
              </a:defRPr>
            </a:lvl5pPr>
            <a:lvl6pPr lvl="5" algn="ctr" rtl="0">
              <a:spcBef>
                <a:spcPts val="0"/>
              </a:spcBef>
              <a:spcAft>
                <a:spcPts val="0"/>
              </a:spcAft>
              <a:buClr>
                <a:schemeClr val="lt2"/>
              </a:buClr>
              <a:buSzPts val="3600"/>
              <a:buNone/>
              <a:defRPr sz="3600">
                <a:solidFill>
                  <a:schemeClr val="lt2"/>
                </a:solidFill>
              </a:defRPr>
            </a:lvl6pPr>
            <a:lvl7pPr lvl="6" algn="ctr" rtl="0">
              <a:spcBef>
                <a:spcPts val="0"/>
              </a:spcBef>
              <a:spcAft>
                <a:spcPts val="0"/>
              </a:spcAft>
              <a:buClr>
                <a:schemeClr val="lt2"/>
              </a:buClr>
              <a:buSzPts val="3600"/>
              <a:buNone/>
              <a:defRPr sz="3600">
                <a:solidFill>
                  <a:schemeClr val="lt2"/>
                </a:solidFill>
              </a:defRPr>
            </a:lvl7pPr>
            <a:lvl8pPr lvl="7" algn="ctr" rtl="0">
              <a:spcBef>
                <a:spcPts val="0"/>
              </a:spcBef>
              <a:spcAft>
                <a:spcPts val="0"/>
              </a:spcAft>
              <a:buClr>
                <a:schemeClr val="lt2"/>
              </a:buClr>
              <a:buSzPts val="3600"/>
              <a:buNone/>
              <a:defRPr sz="3600">
                <a:solidFill>
                  <a:schemeClr val="lt2"/>
                </a:solidFill>
              </a:defRPr>
            </a:lvl8pPr>
            <a:lvl9pPr lvl="8" algn="ctr" rtl="0">
              <a:spcBef>
                <a:spcPts val="0"/>
              </a:spcBef>
              <a:spcAft>
                <a:spcPts val="0"/>
              </a:spcAft>
              <a:buClr>
                <a:schemeClr val="lt2"/>
              </a:buClr>
              <a:buSzPts val="3600"/>
              <a:buNone/>
              <a:defRPr sz="3600">
                <a:solidFill>
                  <a:schemeClr val="lt2"/>
                </a:solidFill>
              </a:defRPr>
            </a:lvl9pPr>
          </a:lstStyle>
          <a:p>
            <a:r>
              <a:t>xx%</a:t>
            </a:r>
          </a:p>
        </p:txBody>
      </p:sp>
      <p:sp>
        <p:nvSpPr>
          <p:cNvPr id="52" name="Google Shape;52;p14"/>
          <p:cNvSpPr txBox="1">
            <a:spLocks noGrp="1"/>
          </p:cNvSpPr>
          <p:nvPr>
            <p:ph type="title" idx="7" hasCustomPrompt="1"/>
          </p:nvPr>
        </p:nvSpPr>
        <p:spPr>
          <a:xfrm>
            <a:off x="3538500" y="2360933"/>
            <a:ext cx="2067000" cy="96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2"/>
              </a:buClr>
              <a:buSzPts val="3600"/>
              <a:buNone/>
              <a:defRPr sz="3600">
                <a:solidFill>
                  <a:schemeClr val="lt2"/>
                </a:solidFill>
              </a:defRPr>
            </a:lvl1pPr>
            <a:lvl2pPr lvl="1" algn="ctr" rtl="0">
              <a:spcBef>
                <a:spcPts val="0"/>
              </a:spcBef>
              <a:spcAft>
                <a:spcPts val="0"/>
              </a:spcAft>
              <a:buClr>
                <a:schemeClr val="lt2"/>
              </a:buClr>
              <a:buSzPts val="3600"/>
              <a:buNone/>
              <a:defRPr sz="3600">
                <a:solidFill>
                  <a:schemeClr val="lt2"/>
                </a:solidFill>
              </a:defRPr>
            </a:lvl2pPr>
            <a:lvl3pPr lvl="2" algn="ctr" rtl="0">
              <a:spcBef>
                <a:spcPts val="0"/>
              </a:spcBef>
              <a:spcAft>
                <a:spcPts val="0"/>
              </a:spcAft>
              <a:buClr>
                <a:schemeClr val="lt2"/>
              </a:buClr>
              <a:buSzPts val="3600"/>
              <a:buNone/>
              <a:defRPr sz="3600">
                <a:solidFill>
                  <a:schemeClr val="lt2"/>
                </a:solidFill>
              </a:defRPr>
            </a:lvl3pPr>
            <a:lvl4pPr lvl="3" algn="ctr" rtl="0">
              <a:spcBef>
                <a:spcPts val="0"/>
              </a:spcBef>
              <a:spcAft>
                <a:spcPts val="0"/>
              </a:spcAft>
              <a:buClr>
                <a:schemeClr val="lt2"/>
              </a:buClr>
              <a:buSzPts val="3600"/>
              <a:buNone/>
              <a:defRPr sz="3600">
                <a:solidFill>
                  <a:schemeClr val="lt2"/>
                </a:solidFill>
              </a:defRPr>
            </a:lvl4pPr>
            <a:lvl5pPr lvl="4" algn="ctr" rtl="0">
              <a:spcBef>
                <a:spcPts val="0"/>
              </a:spcBef>
              <a:spcAft>
                <a:spcPts val="0"/>
              </a:spcAft>
              <a:buClr>
                <a:schemeClr val="lt2"/>
              </a:buClr>
              <a:buSzPts val="3600"/>
              <a:buNone/>
              <a:defRPr sz="3600">
                <a:solidFill>
                  <a:schemeClr val="lt2"/>
                </a:solidFill>
              </a:defRPr>
            </a:lvl5pPr>
            <a:lvl6pPr lvl="5" algn="ctr" rtl="0">
              <a:spcBef>
                <a:spcPts val="0"/>
              </a:spcBef>
              <a:spcAft>
                <a:spcPts val="0"/>
              </a:spcAft>
              <a:buClr>
                <a:schemeClr val="lt2"/>
              </a:buClr>
              <a:buSzPts val="3600"/>
              <a:buNone/>
              <a:defRPr sz="3600">
                <a:solidFill>
                  <a:schemeClr val="lt2"/>
                </a:solidFill>
              </a:defRPr>
            </a:lvl6pPr>
            <a:lvl7pPr lvl="6" algn="ctr" rtl="0">
              <a:spcBef>
                <a:spcPts val="0"/>
              </a:spcBef>
              <a:spcAft>
                <a:spcPts val="0"/>
              </a:spcAft>
              <a:buClr>
                <a:schemeClr val="lt2"/>
              </a:buClr>
              <a:buSzPts val="3600"/>
              <a:buNone/>
              <a:defRPr sz="3600">
                <a:solidFill>
                  <a:schemeClr val="lt2"/>
                </a:solidFill>
              </a:defRPr>
            </a:lvl7pPr>
            <a:lvl8pPr lvl="7" algn="ctr" rtl="0">
              <a:spcBef>
                <a:spcPts val="0"/>
              </a:spcBef>
              <a:spcAft>
                <a:spcPts val="0"/>
              </a:spcAft>
              <a:buClr>
                <a:schemeClr val="lt2"/>
              </a:buClr>
              <a:buSzPts val="3600"/>
              <a:buNone/>
              <a:defRPr sz="3600">
                <a:solidFill>
                  <a:schemeClr val="lt2"/>
                </a:solidFill>
              </a:defRPr>
            </a:lvl8pPr>
            <a:lvl9pPr lvl="8" algn="ctr" rtl="0">
              <a:spcBef>
                <a:spcPts val="0"/>
              </a:spcBef>
              <a:spcAft>
                <a:spcPts val="0"/>
              </a:spcAft>
              <a:buClr>
                <a:schemeClr val="lt2"/>
              </a:buClr>
              <a:buSzPts val="3600"/>
              <a:buNone/>
              <a:defRPr sz="3600">
                <a:solidFill>
                  <a:schemeClr val="lt2"/>
                </a:solidFill>
              </a:defRPr>
            </a:lvl9pPr>
          </a:lstStyle>
          <a:p>
            <a:r>
              <a:t>xx%</a:t>
            </a:r>
          </a:p>
        </p:txBody>
      </p:sp>
      <p:sp>
        <p:nvSpPr>
          <p:cNvPr id="53" name="Google Shape;53;p14"/>
          <p:cNvSpPr txBox="1">
            <a:spLocks noGrp="1"/>
          </p:cNvSpPr>
          <p:nvPr>
            <p:ph type="title" idx="8" hasCustomPrompt="1"/>
          </p:nvPr>
        </p:nvSpPr>
        <p:spPr>
          <a:xfrm>
            <a:off x="6028551" y="2360933"/>
            <a:ext cx="2067000" cy="96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2"/>
              </a:buClr>
              <a:buSzPts val="3600"/>
              <a:buNone/>
              <a:defRPr sz="3600">
                <a:solidFill>
                  <a:schemeClr val="lt2"/>
                </a:solidFill>
              </a:defRPr>
            </a:lvl1pPr>
            <a:lvl2pPr lvl="1" algn="ctr" rtl="0">
              <a:spcBef>
                <a:spcPts val="0"/>
              </a:spcBef>
              <a:spcAft>
                <a:spcPts val="0"/>
              </a:spcAft>
              <a:buClr>
                <a:schemeClr val="lt2"/>
              </a:buClr>
              <a:buSzPts val="3600"/>
              <a:buNone/>
              <a:defRPr sz="3600">
                <a:solidFill>
                  <a:schemeClr val="lt2"/>
                </a:solidFill>
              </a:defRPr>
            </a:lvl2pPr>
            <a:lvl3pPr lvl="2" algn="ctr" rtl="0">
              <a:spcBef>
                <a:spcPts val="0"/>
              </a:spcBef>
              <a:spcAft>
                <a:spcPts val="0"/>
              </a:spcAft>
              <a:buClr>
                <a:schemeClr val="lt2"/>
              </a:buClr>
              <a:buSzPts val="3600"/>
              <a:buNone/>
              <a:defRPr sz="3600">
                <a:solidFill>
                  <a:schemeClr val="lt2"/>
                </a:solidFill>
              </a:defRPr>
            </a:lvl3pPr>
            <a:lvl4pPr lvl="3" algn="ctr" rtl="0">
              <a:spcBef>
                <a:spcPts val="0"/>
              </a:spcBef>
              <a:spcAft>
                <a:spcPts val="0"/>
              </a:spcAft>
              <a:buClr>
                <a:schemeClr val="lt2"/>
              </a:buClr>
              <a:buSzPts val="3600"/>
              <a:buNone/>
              <a:defRPr sz="3600">
                <a:solidFill>
                  <a:schemeClr val="lt2"/>
                </a:solidFill>
              </a:defRPr>
            </a:lvl4pPr>
            <a:lvl5pPr lvl="4" algn="ctr" rtl="0">
              <a:spcBef>
                <a:spcPts val="0"/>
              </a:spcBef>
              <a:spcAft>
                <a:spcPts val="0"/>
              </a:spcAft>
              <a:buClr>
                <a:schemeClr val="lt2"/>
              </a:buClr>
              <a:buSzPts val="3600"/>
              <a:buNone/>
              <a:defRPr sz="3600">
                <a:solidFill>
                  <a:schemeClr val="lt2"/>
                </a:solidFill>
              </a:defRPr>
            </a:lvl5pPr>
            <a:lvl6pPr lvl="5" algn="ctr" rtl="0">
              <a:spcBef>
                <a:spcPts val="0"/>
              </a:spcBef>
              <a:spcAft>
                <a:spcPts val="0"/>
              </a:spcAft>
              <a:buClr>
                <a:schemeClr val="lt2"/>
              </a:buClr>
              <a:buSzPts val="3600"/>
              <a:buNone/>
              <a:defRPr sz="3600">
                <a:solidFill>
                  <a:schemeClr val="lt2"/>
                </a:solidFill>
              </a:defRPr>
            </a:lvl6pPr>
            <a:lvl7pPr lvl="6" algn="ctr" rtl="0">
              <a:spcBef>
                <a:spcPts val="0"/>
              </a:spcBef>
              <a:spcAft>
                <a:spcPts val="0"/>
              </a:spcAft>
              <a:buClr>
                <a:schemeClr val="lt2"/>
              </a:buClr>
              <a:buSzPts val="3600"/>
              <a:buNone/>
              <a:defRPr sz="3600">
                <a:solidFill>
                  <a:schemeClr val="lt2"/>
                </a:solidFill>
              </a:defRPr>
            </a:lvl7pPr>
            <a:lvl8pPr lvl="7" algn="ctr" rtl="0">
              <a:spcBef>
                <a:spcPts val="0"/>
              </a:spcBef>
              <a:spcAft>
                <a:spcPts val="0"/>
              </a:spcAft>
              <a:buClr>
                <a:schemeClr val="lt2"/>
              </a:buClr>
              <a:buSzPts val="3600"/>
              <a:buNone/>
              <a:defRPr sz="3600">
                <a:solidFill>
                  <a:schemeClr val="lt2"/>
                </a:solidFill>
              </a:defRPr>
            </a:lvl8pPr>
            <a:lvl9pPr lvl="8" algn="ctr" rtl="0">
              <a:spcBef>
                <a:spcPts val="0"/>
              </a:spcBef>
              <a:spcAft>
                <a:spcPts val="0"/>
              </a:spcAft>
              <a:buClr>
                <a:schemeClr val="lt2"/>
              </a:buClr>
              <a:buSzPts val="3600"/>
              <a:buNone/>
              <a:defRPr sz="3600">
                <a:solidFill>
                  <a:schemeClr val="lt2"/>
                </a:solidFill>
              </a:defRPr>
            </a:lvl9pPr>
          </a:lstStyle>
          <a:p>
            <a:r>
              <a:t>xx%</a:t>
            </a:r>
          </a:p>
        </p:txBody>
      </p:sp>
    </p:spTree>
    <p:extLst>
      <p:ext uri="{BB962C8B-B14F-4D97-AF65-F5344CB8AC3E}">
        <p14:creationId xmlns:p14="http://schemas.microsoft.com/office/powerpoint/2010/main" val="2191984076"/>
      </p:ext>
    </p:extLst>
  </p:cSld>
  <p:clrMapOvr>
    <a:masterClrMapping/>
  </p:clrMapOvr>
  <p:hf sldNum="0" hdr="0" ftr="0" dt="0"/>
</p:sldLayout>
</file>

<file path=ppt/slideLayouts/slideLayout51.xml><?xml version="1.0" encoding="utf-8"?>
<p:sldLayout xmlns:a="http://schemas.openxmlformats.org/drawingml/2006/main" xmlns:r="http://schemas.openxmlformats.org/officeDocument/2006/relationships" xmlns:p="http://schemas.openxmlformats.org/presentationml/2006/main" matchingName="Big Text">
  <p:cSld name="Big Text">
    <p:spTree>
      <p:nvGrpSpPr>
        <p:cNvPr id="1" name="Shape 54"/>
        <p:cNvGrpSpPr/>
        <p:nvPr/>
      </p:nvGrpSpPr>
      <p:grpSpPr>
        <a:xfrm>
          <a:off x="0" y="0"/>
          <a:ext cx="0" cy="0"/>
          <a:chOff x="0" y="0"/>
          <a:chExt cx="0" cy="0"/>
        </a:xfrm>
      </p:grpSpPr>
      <p:sp>
        <p:nvSpPr>
          <p:cNvPr id="55" name="Google Shape;55;p15"/>
          <p:cNvSpPr txBox="1">
            <a:spLocks noGrp="1"/>
          </p:cNvSpPr>
          <p:nvPr>
            <p:ph type="ctrTitle"/>
          </p:nvPr>
        </p:nvSpPr>
        <p:spPr>
          <a:xfrm>
            <a:off x="4285501" y="3777167"/>
            <a:ext cx="3657300" cy="859600"/>
          </a:xfrm>
          <a:prstGeom prst="rect">
            <a:avLst/>
          </a:prstGeom>
          <a:effectLst>
            <a:outerShdw blurRad="57150" dist="19050" dir="5400000" algn="bl" rotWithShape="0">
              <a:srgbClr val="76A5AF">
                <a:alpha val="88000"/>
              </a:srgbClr>
            </a:outerShdw>
          </a:effectLst>
        </p:spPr>
        <p:txBody>
          <a:bodyPr spcFirstLastPara="1" wrap="square" lIns="91425" tIns="91425" rIns="91425" bIns="91425" anchor="b" anchorCtr="0">
            <a:noAutofit/>
          </a:bodyPr>
          <a:lstStyle>
            <a:lvl1pPr lvl="0" algn="ctr" rtl="0">
              <a:spcBef>
                <a:spcPts val="0"/>
              </a:spcBef>
              <a:spcAft>
                <a:spcPts val="0"/>
              </a:spcAft>
              <a:buClr>
                <a:schemeClr val="lt1"/>
              </a:buClr>
              <a:buSzPts val="6000"/>
              <a:buNone/>
              <a:defRPr sz="6000" b="1">
                <a:solidFill>
                  <a:schemeClr val="lt1"/>
                </a:solidFill>
              </a:defRPr>
            </a:lvl1pPr>
            <a:lvl2pPr lvl="1" algn="ctr" rtl="0">
              <a:spcBef>
                <a:spcPts val="0"/>
              </a:spcBef>
              <a:spcAft>
                <a:spcPts val="0"/>
              </a:spcAft>
              <a:buClr>
                <a:schemeClr val="lt1"/>
              </a:buClr>
              <a:buSzPts val="3600"/>
              <a:buNone/>
              <a:defRPr sz="3600" b="1">
                <a:solidFill>
                  <a:schemeClr val="lt1"/>
                </a:solidFill>
              </a:defRPr>
            </a:lvl2pPr>
            <a:lvl3pPr lvl="2" algn="ctr" rtl="0">
              <a:spcBef>
                <a:spcPts val="0"/>
              </a:spcBef>
              <a:spcAft>
                <a:spcPts val="0"/>
              </a:spcAft>
              <a:buClr>
                <a:schemeClr val="lt1"/>
              </a:buClr>
              <a:buSzPts val="3600"/>
              <a:buNone/>
              <a:defRPr sz="3600" b="1">
                <a:solidFill>
                  <a:schemeClr val="lt1"/>
                </a:solidFill>
              </a:defRPr>
            </a:lvl3pPr>
            <a:lvl4pPr lvl="3" algn="ctr" rtl="0">
              <a:spcBef>
                <a:spcPts val="0"/>
              </a:spcBef>
              <a:spcAft>
                <a:spcPts val="0"/>
              </a:spcAft>
              <a:buClr>
                <a:schemeClr val="lt1"/>
              </a:buClr>
              <a:buSzPts val="3600"/>
              <a:buNone/>
              <a:defRPr sz="3600" b="1">
                <a:solidFill>
                  <a:schemeClr val="lt1"/>
                </a:solidFill>
              </a:defRPr>
            </a:lvl4pPr>
            <a:lvl5pPr lvl="4" algn="ctr" rtl="0">
              <a:spcBef>
                <a:spcPts val="0"/>
              </a:spcBef>
              <a:spcAft>
                <a:spcPts val="0"/>
              </a:spcAft>
              <a:buClr>
                <a:schemeClr val="lt1"/>
              </a:buClr>
              <a:buSzPts val="3600"/>
              <a:buNone/>
              <a:defRPr sz="3600" b="1">
                <a:solidFill>
                  <a:schemeClr val="lt1"/>
                </a:solidFill>
              </a:defRPr>
            </a:lvl5pPr>
            <a:lvl6pPr lvl="5" algn="ctr" rtl="0">
              <a:spcBef>
                <a:spcPts val="0"/>
              </a:spcBef>
              <a:spcAft>
                <a:spcPts val="0"/>
              </a:spcAft>
              <a:buClr>
                <a:schemeClr val="lt1"/>
              </a:buClr>
              <a:buSzPts val="3600"/>
              <a:buNone/>
              <a:defRPr sz="3600" b="1">
                <a:solidFill>
                  <a:schemeClr val="lt1"/>
                </a:solidFill>
              </a:defRPr>
            </a:lvl6pPr>
            <a:lvl7pPr lvl="6" algn="ctr" rtl="0">
              <a:spcBef>
                <a:spcPts val="0"/>
              </a:spcBef>
              <a:spcAft>
                <a:spcPts val="0"/>
              </a:spcAft>
              <a:buClr>
                <a:schemeClr val="lt1"/>
              </a:buClr>
              <a:buSzPts val="3600"/>
              <a:buNone/>
              <a:defRPr sz="3600" b="1">
                <a:solidFill>
                  <a:schemeClr val="lt1"/>
                </a:solidFill>
              </a:defRPr>
            </a:lvl7pPr>
            <a:lvl8pPr lvl="7" algn="ctr" rtl="0">
              <a:spcBef>
                <a:spcPts val="0"/>
              </a:spcBef>
              <a:spcAft>
                <a:spcPts val="0"/>
              </a:spcAft>
              <a:buClr>
                <a:schemeClr val="lt1"/>
              </a:buClr>
              <a:buSzPts val="3600"/>
              <a:buNone/>
              <a:defRPr sz="3600" b="1">
                <a:solidFill>
                  <a:schemeClr val="lt1"/>
                </a:solidFill>
              </a:defRPr>
            </a:lvl8pPr>
            <a:lvl9pPr lvl="8" algn="ctr" rtl="0">
              <a:spcBef>
                <a:spcPts val="0"/>
              </a:spcBef>
              <a:spcAft>
                <a:spcPts val="0"/>
              </a:spcAft>
              <a:buClr>
                <a:schemeClr val="lt1"/>
              </a:buClr>
              <a:buSzPts val="3600"/>
              <a:buNone/>
              <a:defRPr sz="3600" b="1">
                <a:solidFill>
                  <a:schemeClr val="lt1"/>
                </a:solidFill>
              </a:defRPr>
            </a:lvl9pPr>
          </a:lstStyle>
          <a:p>
            <a:r>
              <a:rPr lang="en-US"/>
              <a:t>Click to edit Master title style</a:t>
            </a:r>
            <a:endParaRPr/>
          </a:p>
        </p:txBody>
      </p:sp>
      <p:sp>
        <p:nvSpPr>
          <p:cNvPr id="56" name="Google Shape;56;p15"/>
          <p:cNvSpPr txBox="1">
            <a:spLocks noGrp="1"/>
          </p:cNvSpPr>
          <p:nvPr>
            <p:ph type="subTitle" idx="1"/>
          </p:nvPr>
        </p:nvSpPr>
        <p:spPr>
          <a:xfrm>
            <a:off x="4144051" y="4733133"/>
            <a:ext cx="3940200" cy="61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1"/>
              </a:buClr>
              <a:buSzPts val="1400"/>
              <a:buNone/>
              <a:defRPr sz="1400">
                <a:solidFill>
                  <a:schemeClr val="accent1"/>
                </a:solidFill>
              </a:defRPr>
            </a:lvl1pPr>
            <a:lvl2pPr lvl="1" algn="ctr" rtl="0">
              <a:lnSpc>
                <a:spcPct val="100000"/>
              </a:lnSpc>
              <a:spcBef>
                <a:spcPts val="0"/>
              </a:spcBef>
              <a:spcAft>
                <a:spcPts val="0"/>
              </a:spcAft>
              <a:buClr>
                <a:schemeClr val="lt1"/>
              </a:buClr>
              <a:buSzPts val="1800"/>
              <a:buNone/>
              <a:defRPr sz="1800">
                <a:solidFill>
                  <a:schemeClr val="lt1"/>
                </a:solidFill>
              </a:defRPr>
            </a:lvl2pPr>
            <a:lvl3pPr lvl="2" algn="ctr" rtl="0">
              <a:lnSpc>
                <a:spcPct val="100000"/>
              </a:lnSpc>
              <a:spcBef>
                <a:spcPts val="0"/>
              </a:spcBef>
              <a:spcAft>
                <a:spcPts val="0"/>
              </a:spcAft>
              <a:buClr>
                <a:schemeClr val="lt1"/>
              </a:buClr>
              <a:buSzPts val="1800"/>
              <a:buNone/>
              <a:defRPr sz="1800">
                <a:solidFill>
                  <a:schemeClr val="lt1"/>
                </a:solidFill>
              </a:defRPr>
            </a:lvl3pPr>
            <a:lvl4pPr lvl="3" algn="ctr" rtl="0">
              <a:lnSpc>
                <a:spcPct val="100000"/>
              </a:lnSpc>
              <a:spcBef>
                <a:spcPts val="0"/>
              </a:spcBef>
              <a:spcAft>
                <a:spcPts val="0"/>
              </a:spcAft>
              <a:buClr>
                <a:schemeClr val="lt1"/>
              </a:buClr>
              <a:buSzPts val="1800"/>
              <a:buNone/>
              <a:defRPr sz="1800">
                <a:solidFill>
                  <a:schemeClr val="lt1"/>
                </a:solidFill>
              </a:defRPr>
            </a:lvl4pPr>
            <a:lvl5pPr lvl="4" algn="ctr" rtl="0">
              <a:lnSpc>
                <a:spcPct val="100000"/>
              </a:lnSpc>
              <a:spcBef>
                <a:spcPts val="0"/>
              </a:spcBef>
              <a:spcAft>
                <a:spcPts val="0"/>
              </a:spcAft>
              <a:buClr>
                <a:schemeClr val="lt1"/>
              </a:buClr>
              <a:buSzPts val="1800"/>
              <a:buNone/>
              <a:defRPr sz="1800">
                <a:solidFill>
                  <a:schemeClr val="lt1"/>
                </a:solidFill>
              </a:defRPr>
            </a:lvl5pPr>
            <a:lvl6pPr lvl="5" algn="ctr" rtl="0">
              <a:lnSpc>
                <a:spcPct val="100000"/>
              </a:lnSpc>
              <a:spcBef>
                <a:spcPts val="0"/>
              </a:spcBef>
              <a:spcAft>
                <a:spcPts val="0"/>
              </a:spcAft>
              <a:buClr>
                <a:schemeClr val="lt1"/>
              </a:buClr>
              <a:buSzPts val="1800"/>
              <a:buNone/>
              <a:defRPr sz="1800">
                <a:solidFill>
                  <a:schemeClr val="lt1"/>
                </a:solidFill>
              </a:defRPr>
            </a:lvl6pPr>
            <a:lvl7pPr lvl="6" algn="ctr" rtl="0">
              <a:lnSpc>
                <a:spcPct val="100000"/>
              </a:lnSpc>
              <a:spcBef>
                <a:spcPts val="0"/>
              </a:spcBef>
              <a:spcAft>
                <a:spcPts val="0"/>
              </a:spcAft>
              <a:buClr>
                <a:schemeClr val="lt1"/>
              </a:buClr>
              <a:buSzPts val="1800"/>
              <a:buNone/>
              <a:defRPr sz="1800">
                <a:solidFill>
                  <a:schemeClr val="lt1"/>
                </a:solidFill>
              </a:defRPr>
            </a:lvl7pPr>
            <a:lvl8pPr lvl="7" algn="ctr" rtl="0">
              <a:lnSpc>
                <a:spcPct val="100000"/>
              </a:lnSpc>
              <a:spcBef>
                <a:spcPts val="0"/>
              </a:spcBef>
              <a:spcAft>
                <a:spcPts val="0"/>
              </a:spcAft>
              <a:buClr>
                <a:schemeClr val="lt1"/>
              </a:buClr>
              <a:buSzPts val="1800"/>
              <a:buNone/>
              <a:defRPr sz="1800">
                <a:solidFill>
                  <a:schemeClr val="lt1"/>
                </a:solidFill>
              </a:defRPr>
            </a:lvl8pPr>
            <a:lvl9pPr lvl="8" algn="ctr" rtl="0">
              <a:lnSpc>
                <a:spcPct val="100000"/>
              </a:lnSpc>
              <a:spcBef>
                <a:spcPts val="0"/>
              </a:spcBef>
              <a:spcAft>
                <a:spcPts val="0"/>
              </a:spcAft>
              <a:buClr>
                <a:schemeClr val="lt1"/>
              </a:buClr>
              <a:buSzPts val="1800"/>
              <a:buNone/>
              <a:defRPr sz="1800">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1502469030"/>
      </p:ext>
    </p:extLst>
  </p:cSld>
  <p:clrMapOvr>
    <a:masterClrMapping/>
  </p:clrMapOvr>
  <p:hf sldNum="0" hdr="0" ftr="0" dt="0"/>
</p:sldLayout>
</file>

<file path=ppt/slideLayouts/slideLayout52.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57"/>
        <p:cNvGrpSpPr/>
        <p:nvPr/>
      </p:nvGrpSpPr>
      <p:grpSpPr>
        <a:xfrm>
          <a:off x="0" y="0"/>
          <a:ext cx="0" cy="0"/>
          <a:chOff x="0" y="0"/>
          <a:chExt cx="0" cy="0"/>
        </a:xfrm>
      </p:grpSpPr>
      <p:sp>
        <p:nvSpPr>
          <p:cNvPr id="58" name="Google Shape;58;p16"/>
          <p:cNvSpPr txBox="1">
            <a:spLocks noGrp="1"/>
          </p:cNvSpPr>
          <p:nvPr>
            <p:ph type="ctrTitle"/>
          </p:nvPr>
        </p:nvSpPr>
        <p:spPr>
          <a:xfrm>
            <a:off x="1850526" y="1543900"/>
            <a:ext cx="5442900" cy="34708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lt1"/>
              </a:buClr>
              <a:buSzPts val="3000"/>
              <a:buNone/>
              <a:defRPr sz="3000" b="1">
                <a:solidFill>
                  <a:schemeClr val="lt1"/>
                </a:solidFill>
              </a:defRPr>
            </a:lvl1pPr>
            <a:lvl2pPr lvl="1" algn="ctr" rtl="0">
              <a:spcBef>
                <a:spcPts val="0"/>
              </a:spcBef>
              <a:spcAft>
                <a:spcPts val="0"/>
              </a:spcAft>
              <a:buClr>
                <a:schemeClr val="lt1"/>
              </a:buClr>
              <a:buSzPts val="3000"/>
              <a:buNone/>
              <a:defRPr sz="3000" b="1">
                <a:solidFill>
                  <a:schemeClr val="lt1"/>
                </a:solidFill>
              </a:defRPr>
            </a:lvl2pPr>
            <a:lvl3pPr lvl="2" algn="ctr" rtl="0">
              <a:spcBef>
                <a:spcPts val="0"/>
              </a:spcBef>
              <a:spcAft>
                <a:spcPts val="0"/>
              </a:spcAft>
              <a:buClr>
                <a:schemeClr val="lt1"/>
              </a:buClr>
              <a:buSzPts val="3000"/>
              <a:buNone/>
              <a:defRPr sz="3000" b="1">
                <a:solidFill>
                  <a:schemeClr val="lt1"/>
                </a:solidFill>
              </a:defRPr>
            </a:lvl3pPr>
            <a:lvl4pPr lvl="3" algn="ctr" rtl="0">
              <a:spcBef>
                <a:spcPts val="0"/>
              </a:spcBef>
              <a:spcAft>
                <a:spcPts val="0"/>
              </a:spcAft>
              <a:buClr>
                <a:schemeClr val="lt1"/>
              </a:buClr>
              <a:buSzPts val="3000"/>
              <a:buNone/>
              <a:defRPr sz="3000" b="1">
                <a:solidFill>
                  <a:schemeClr val="lt1"/>
                </a:solidFill>
              </a:defRPr>
            </a:lvl4pPr>
            <a:lvl5pPr lvl="4" algn="ctr" rtl="0">
              <a:spcBef>
                <a:spcPts val="0"/>
              </a:spcBef>
              <a:spcAft>
                <a:spcPts val="0"/>
              </a:spcAft>
              <a:buClr>
                <a:schemeClr val="lt1"/>
              </a:buClr>
              <a:buSzPts val="3000"/>
              <a:buNone/>
              <a:defRPr sz="3000" b="1">
                <a:solidFill>
                  <a:schemeClr val="lt1"/>
                </a:solidFill>
              </a:defRPr>
            </a:lvl5pPr>
            <a:lvl6pPr lvl="5" algn="ctr" rtl="0">
              <a:spcBef>
                <a:spcPts val="0"/>
              </a:spcBef>
              <a:spcAft>
                <a:spcPts val="0"/>
              </a:spcAft>
              <a:buClr>
                <a:schemeClr val="lt1"/>
              </a:buClr>
              <a:buSzPts val="3000"/>
              <a:buNone/>
              <a:defRPr sz="3000" b="1">
                <a:solidFill>
                  <a:schemeClr val="lt1"/>
                </a:solidFill>
              </a:defRPr>
            </a:lvl6pPr>
            <a:lvl7pPr lvl="6" algn="ctr" rtl="0">
              <a:spcBef>
                <a:spcPts val="0"/>
              </a:spcBef>
              <a:spcAft>
                <a:spcPts val="0"/>
              </a:spcAft>
              <a:buClr>
                <a:schemeClr val="lt1"/>
              </a:buClr>
              <a:buSzPts val="3000"/>
              <a:buNone/>
              <a:defRPr sz="3000" b="1">
                <a:solidFill>
                  <a:schemeClr val="lt1"/>
                </a:solidFill>
              </a:defRPr>
            </a:lvl7pPr>
            <a:lvl8pPr lvl="7" algn="ctr" rtl="0">
              <a:spcBef>
                <a:spcPts val="0"/>
              </a:spcBef>
              <a:spcAft>
                <a:spcPts val="0"/>
              </a:spcAft>
              <a:buClr>
                <a:schemeClr val="lt1"/>
              </a:buClr>
              <a:buSzPts val="3000"/>
              <a:buNone/>
              <a:defRPr sz="3000" b="1">
                <a:solidFill>
                  <a:schemeClr val="lt1"/>
                </a:solidFill>
              </a:defRPr>
            </a:lvl8pPr>
            <a:lvl9pPr lvl="8" algn="ctr" rtl="0">
              <a:spcBef>
                <a:spcPts val="0"/>
              </a:spcBef>
              <a:spcAft>
                <a:spcPts val="0"/>
              </a:spcAft>
              <a:buClr>
                <a:schemeClr val="lt1"/>
              </a:buClr>
              <a:buSzPts val="3000"/>
              <a:buNone/>
              <a:defRPr sz="3000" b="1">
                <a:solidFill>
                  <a:schemeClr val="lt1"/>
                </a:solidFill>
              </a:defRPr>
            </a:lvl9pPr>
          </a:lstStyle>
          <a:p>
            <a:r>
              <a:rPr lang="en-US"/>
              <a:t>Click to edit Master title style</a:t>
            </a:r>
            <a:endParaRPr/>
          </a:p>
        </p:txBody>
      </p:sp>
      <p:sp>
        <p:nvSpPr>
          <p:cNvPr id="59" name="Google Shape;59;p16"/>
          <p:cNvSpPr txBox="1">
            <a:spLocks noGrp="1"/>
          </p:cNvSpPr>
          <p:nvPr>
            <p:ph type="subTitle" idx="1"/>
          </p:nvPr>
        </p:nvSpPr>
        <p:spPr>
          <a:xfrm>
            <a:off x="2481900" y="5260800"/>
            <a:ext cx="4180200" cy="61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1"/>
              </a:buClr>
              <a:buSzPts val="1400"/>
              <a:buNone/>
              <a:defRPr sz="1400">
                <a:solidFill>
                  <a:schemeClr val="accent1"/>
                </a:solidFill>
              </a:defRPr>
            </a:lvl1pPr>
            <a:lvl2pPr lvl="1" algn="ctr" rtl="0">
              <a:lnSpc>
                <a:spcPct val="100000"/>
              </a:lnSpc>
              <a:spcBef>
                <a:spcPts val="0"/>
              </a:spcBef>
              <a:spcAft>
                <a:spcPts val="0"/>
              </a:spcAft>
              <a:buClr>
                <a:schemeClr val="accent1"/>
              </a:buClr>
              <a:buSzPts val="1800"/>
              <a:buNone/>
              <a:defRPr sz="1800">
                <a:solidFill>
                  <a:schemeClr val="accent1"/>
                </a:solidFill>
              </a:defRPr>
            </a:lvl2pPr>
            <a:lvl3pPr lvl="2" algn="ctr" rtl="0">
              <a:lnSpc>
                <a:spcPct val="100000"/>
              </a:lnSpc>
              <a:spcBef>
                <a:spcPts val="0"/>
              </a:spcBef>
              <a:spcAft>
                <a:spcPts val="0"/>
              </a:spcAft>
              <a:buClr>
                <a:schemeClr val="accent1"/>
              </a:buClr>
              <a:buSzPts val="1800"/>
              <a:buNone/>
              <a:defRPr sz="1800">
                <a:solidFill>
                  <a:schemeClr val="accent1"/>
                </a:solidFill>
              </a:defRPr>
            </a:lvl3pPr>
            <a:lvl4pPr lvl="3" algn="ctr" rtl="0">
              <a:lnSpc>
                <a:spcPct val="100000"/>
              </a:lnSpc>
              <a:spcBef>
                <a:spcPts val="0"/>
              </a:spcBef>
              <a:spcAft>
                <a:spcPts val="0"/>
              </a:spcAft>
              <a:buClr>
                <a:schemeClr val="accent1"/>
              </a:buClr>
              <a:buSzPts val="1800"/>
              <a:buNone/>
              <a:defRPr sz="1800">
                <a:solidFill>
                  <a:schemeClr val="accent1"/>
                </a:solidFill>
              </a:defRPr>
            </a:lvl4pPr>
            <a:lvl5pPr lvl="4" algn="ctr" rtl="0">
              <a:lnSpc>
                <a:spcPct val="100000"/>
              </a:lnSpc>
              <a:spcBef>
                <a:spcPts val="0"/>
              </a:spcBef>
              <a:spcAft>
                <a:spcPts val="0"/>
              </a:spcAft>
              <a:buClr>
                <a:schemeClr val="accent1"/>
              </a:buClr>
              <a:buSzPts val="1800"/>
              <a:buNone/>
              <a:defRPr sz="1800">
                <a:solidFill>
                  <a:schemeClr val="accent1"/>
                </a:solidFill>
              </a:defRPr>
            </a:lvl5pPr>
            <a:lvl6pPr lvl="5" algn="ctr" rtl="0">
              <a:lnSpc>
                <a:spcPct val="100000"/>
              </a:lnSpc>
              <a:spcBef>
                <a:spcPts val="0"/>
              </a:spcBef>
              <a:spcAft>
                <a:spcPts val="0"/>
              </a:spcAft>
              <a:buClr>
                <a:schemeClr val="accent1"/>
              </a:buClr>
              <a:buSzPts val="1800"/>
              <a:buNone/>
              <a:defRPr sz="1800">
                <a:solidFill>
                  <a:schemeClr val="accent1"/>
                </a:solidFill>
              </a:defRPr>
            </a:lvl6pPr>
            <a:lvl7pPr lvl="6" algn="ctr" rtl="0">
              <a:lnSpc>
                <a:spcPct val="100000"/>
              </a:lnSpc>
              <a:spcBef>
                <a:spcPts val="0"/>
              </a:spcBef>
              <a:spcAft>
                <a:spcPts val="0"/>
              </a:spcAft>
              <a:buClr>
                <a:schemeClr val="accent1"/>
              </a:buClr>
              <a:buSzPts val="1800"/>
              <a:buNone/>
              <a:defRPr sz="1800">
                <a:solidFill>
                  <a:schemeClr val="accent1"/>
                </a:solidFill>
              </a:defRPr>
            </a:lvl7pPr>
            <a:lvl8pPr lvl="7" algn="ctr" rtl="0">
              <a:lnSpc>
                <a:spcPct val="100000"/>
              </a:lnSpc>
              <a:spcBef>
                <a:spcPts val="0"/>
              </a:spcBef>
              <a:spcAft>
                <a:spcPts val="0"/>
              </a:spcAft>
              <a:buClr>
                <a:schemeClr val="accent1"/>
              </a:buClr>
              <a:buSzPts val="1800"/>
              <a:buNone/>
              <a:defRPr sz="1800">
                <a:solidFill>
                  <a:schemeClr val="accent1"/>
                </a:solidFill>
              </a:defRPr>
            </a:lvl8pPr>
            <a:lvl9pPr lvl="8" algn="ctr" rtl="0">
              <a:lnSpc>
                <a:spcPct val="100000"/>
              </a:lnSpc>
              <a:spcBef>
                <a:spcPts val="0"/>
              </a:spcBef>
              <a:spcAft>
                <a:spcPts val="0"/>
              </a:spcAft>
              <a:buClr>
                <a:schemeClr val="accent1"/>
              </a:buClr>
              <a:buSzPts val="1800"/>
              <a:buNone/>
              <a:defRPr sz="1800">
                <a:solidFill>
                  <a:schemeClr val="accent1"/>
                </a:solidFill>
              </a:defRPr>
            </a:lvl9pPr>
          </a:lstStyle>
          <a:p>
            <a:r>
              <a:rPr lang="en-US"/>
              <a:t>Click to edit Master subtitle style</a:t>
            </a:r>
            <a:endParaRPr/>
          </a:p>
        </p:txBody>
      </p:sp>
    </p:spTree>
    <p:extLst>
      <p:ext uri="{BB962C8B-B14F-4D97-AF65-F5344CB8AC3E}">
        <p14:creationId xmlns:p14="http://schemas.microsoft.com/office/powerpoint/2010/main" val="439960549"/>
      </p:ext>
    </p:extLst>
  </p:cSld>
  <p:clrMapOvr>
    <a:masterClrMapping/>
  </p:clrMapOvr>
  <p:hf sldNum="0" hdr="0" ftr="0" dt="0"/>
</p:sldLayout>
</file>

<file path=ppt/slideLayouts/slideLayout53.xml><?xml version="1.0" encoding="utf-8"?>
<p:sldLayout xmlns:a="http://schemas.openxmlformats.org/drawingml/2006/main" xmlns:r="http://schemas.openxmlformats.org/officeDocument/2006/relationships" xmlns:p="http://schemas.openxmlformats.org/presentationml/2006/main" matchingName="Title + Two Columns">
  <p:cSld name="Title + Two Columns">
    <p:spTree>
      <p:nvGrpSpPr>
        <p:cNvPr id="1" name="Shape 60"/>
        <p:cNvGrpSpPr/>
        <p:nvPr/>
      </p:nvGrpSpPr>
      <p:grpSpPr>
        <a:xfrm>
          <a:off x="0" y="0"/>
          <a:ext cx="0" cy="0"/>
          <a:chOff x="0" y="0"/>
          <a:chExt cx="0" cy="0"/>
        </a:xfrm>
      </p:grpSpPr>
      <p:sp>
        <p:nvSpPr>
          <p:cNvPr id="61" name="Google Shape;61;p17"/>
          <p:cNvSpPr txBox="1">
            <a:spLocks noGrp="1"/>
          </p:cNvSpPr>
          <p:nvPr>
            <p:ph type="title"/>
          </p:nvPr>
        </p:nvSpPr>
        <p:spPr>
          <a:xfrm>
            <a:off x="1937339" y="3284233"/>
            <a:ext cx="23901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62" name="Google Shape;62;p17"/>
          <p:cNvSpPr txBox="1">
            <a:spLocks noGrp="1"/>
          </p:cNvSpPr>
          <p:nvPr>
            <p:ph type="subTitle" idx="1"/>
          </p:nvPr>
        </p:nvSpPr>
        <p:spPr>
          <a:xfrm>
            <a:off x="1937339" y="4197433"/>
            <a:ext cx="23901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63" name="Google Shape;63;p17"/>
          <p:cNvSpPr txBox="1">
            <a:spLocks noGrp="1"/>
          </p:cNvSpPr>
          <p:nvPr>
            <p:ph type="title" idx="2"/>
          </p:nvPr>
        </p:nvSpPr>
        <p:spPr>
          <a:xfrm>
            <a:off x="4816563" y="3284233"/>
            <a:ext cx="23901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64" name="Google Shape;64;p17"/>
          <p:cNvSpPr txBox="1">
            <a:spLocks noGrp="1"/>
          </p:cNvSpPr>
          <p:nvPr>
            <p:ph type="subTitle" idx="3"/>
          </p:nvPr>
        </p:nvSpPr>
        <p:spPr>
          <a:xfrm>
            <a:off x="4816563" y="4197433"/>
            <a:ext cx="23901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65" name="Google Shape;65;p17"/>
          <p:cNvSpPr txBox="1">
            <a:spLocks noGrp="1"/>
          </p:cNvSpPr>
          <p:nvPr>
            <p:ph type="title" idx="4"/>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2171831667"/>
      </p:ext>
    </p:extLst>
  </p:cSld>
  <p:clrMapOvr>
    <a:masterClrMapping/>
  </p:clrMapOvr>
  <p:hf sldNum="0" hdr="0" ftr="0" dt="0"/>
</p:sldLayout>
</file>

<file path=ppt/slideLayouts/slideLayout54.xml><?xml version="1.0" encoding="utf-8"?>
<p:sldLayout xmlns:a="http://schemas.openxmlformats.org/drawingml/2006/main" xmlns:r="http://schemas.openxmlformats.org/officeDocument/2006/relationships" xmlns:p="http://schemas.openxmlformats.org/presentationml/2006/main" matchingName="Title + Three Columns ">
  <p:cSld name="Title + Three Columns ">
    <p:spTree>
      <p:nvGrpSpPr>
        <p:cNvPr id="1" name="Shape 66"/>
        <p:cNvGrpSpPr/>
        <p:nvPr/>
      </p:nvGrpSpPr>
      <p:grpSpPr>
        <a:xfrm>
          <a:off x="0" y="0"/>
          <a:ext cx="0" cy="0"/>
          <a:chOff x="0" y="0"/>
          <a:chExt cx="0" cy="0"/>
        </a:xfrm>
      </p:grpSpPr>
      <p:sp>
        <p:nvSpPr>
          <p:cNvPr id="67" name="Google Shape;67;p18"/>
          <p:cNvSpPr txBox="1">
            <a:spLocks noGrp="1"/>
          </p:cNvSpPr>
          <p:nvPr>
            <p:ph type="title"/>
          </p:nvPr>
        </p:nvSpPr>
        <p:spPr>
          <a:xfrm>
            <a:off x="3538497" y="3690633"/>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68" name="Google Shape;68;p18"/>
          <p:cNvSpPr txBox="1">
            <a:spLocks noGrp="1"/>
          </p:cNvSpPr>
          <p:nvPr>
            <p:ph type="subTitle" idx="1"/>
          </p:nvPr>
        </p:nvSpPr>
        <p:spPr>
          <a:xfrm>
            <a:off x="3538497" y="4603833"/>
            <a:ext cx="20670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69" name="Google Shape;69;p18"/>
          <p:cNvSpPr txBox="1">
            <a:spLocks noGrp="1"/>
          </p:cNvSpPr>
          <p:nvPr>
            <p:ph type="title" idx="2"/>
          </p:nvPr>
        </p:nvSpPr>
        <p:spPr>
          <a:xfrm>
            <a:off x="6028553" y="3690633"/>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70" name="Google Shape;70;p18"/>
          <p:cNvSpPr txBox="1">
            <a:spLocks noGrp="1"/>
          </p:cNvSpPr>
          <p:nvPr>
            <p:ph type="subTitle" idx="3"/>
          </p:nvPr>
        </p:nvSpPr>
        <p:spPr>
          <a:xfrm>
            <a:off x="6028553" y="4603833"/>
            <a:ext cx="20670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71" name="Google Shape;71;p18"/>
          <p:cNvSpPr txBox="1">
            <a:spLocks noGrp="1"/>
          </p:cNvSpPr>
          <p:nvPr>
            <p:ph type="title" idx="4"/>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72" name="Google Shape;72;p18"/>
          <p:cNvSpPr txBox="1">
            <a:spLocks noGrp="1"/>
          </p:cNvSpPr>
          <p:nvPr>
            <p:ph type="title" idx="5"/>
          </p:nvPr>
        </p:nvSpPr>
        <p:spPr>
          <a:xfrm>
            <a:off x="1048447" y="3690633"/>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73" name="Google Shape;73;p18"/>
          <p:cNvSpPr txBox="1">
            <a:spLocks noGrp="1"/>
          </p:cNvSpPr>
          <p:nvPr>
            <p:ph type="subTitle" idx="6"/>
          </p:nvPr>
        </p:nvSpPr>
        <p:spPr>
          <a:xfrm>
            <a:off x="1048447" y="4603833"/>
            <a:ext cx="20670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865490583"/>
      </p:ext>
    </p:extLst>
  </p:cSld>
  <p:clrMapOvr>
    <a:masterClrMapping/>
  </p:clrMapOvr>
  <p:hf sldNum="0" hdr="0" ftr="0" dt="0"/>
</p:sldLayout>
</file>

<file path=ppt/slideLayouts/slideLayout55.xml><?xml version="1.0" encoding="utf-8"?>
<p:sldLayout xmlns:a="http://schemas.openxmlformats.org/drawingml/2006/main" xmlns:r="http://schemas.openxmlformats.org/officeDocument/2006/relationships" xmlns:p="http://schemas.openxmlformats.org/presentationml/2006/main" matchingName="Big text">
  <p:cSld name="1_Big text">
    <p:spTree>
      <p:nvGrpSpPr>
        <p:cNvPr id="1" name="Shape 74"/>
        <p:cNvGrpSpPr/>
        <p:nvPr/>
      </p:nvGrpSpPr>
      <p:grpSpPr>
        <a:xfrm>
          <a:off x="0" y="0"/>
          <a:ext cx="0" cy="0"/>
          <a:chOff x="0" y="0"/>
          <a:chExt cx="0" cy="0"/>
        </a:xfrm>
      </p:grpSpPr>
      <p:sp>
        <p:nvSpPr>
          <p:cNvPr id="75" name="Google Shape;75;p19"/>
          <p:cNvSpPr txBox="1">
            <a:spLocks noGrp="1"/>
          </p:cNvSpPr>
          <p:nvPr>
            <p:ph type="ctrTitle"/>
          </p:nvPr>
        </p:nvSpPr>
        <p:spPr>
          <a:xfrm>
            <a:off x="1273500" y="1825333"/>
            <a:ext cx="6597000" cy="28132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lt1"/>
              </a:buClr>
              <a:buSzPts val="4500"/>
              <a:buNone/>
              <a:defRPr sz="4500" b="1">
                <a:solidFill>
                  <a:schemeClr val="lt1"/>
                </a:solidFill>
              </a:defRPr>
            </a:lvl1pPr>
            <a:lvl2pPr lvl="1" algn="ctr" rtl="0">
              <a:spcBef>
                <a:spcPts val="0"/>
              </a:spcBef>
              <a:spcAft>
                <a:spcPts val="0"/>
              </a:spcAft>
              <a:buClr>
                <a:schemeClr val="lt1"/>
              </a:buClr>
              <a:buSzPts val="3600"/>
              <a:buNone/>
              <a:defRPr sz="3600" b="1">
                <a:solidFill>
                  <a:schemeClr val="lt1"/>
                </a:solidFill>
              </a:defRPr>
            </a:lvl2pPr>
            <a:lvl3pPr lvl="2" algn="ctr" rtl="0">
              <a:spcBef>
                <a:spcPts val="0"/>
              </a:spcBef>
              <a:spcAft>
                <a:spcPts val="0"/>
              </a:spcAft>
              <a:buClr>
                <a:schemeClr val="lt1"/>
              </a:buClr>
              <a:buSzPts val="3600"/>
              <a:buNone/>
              <a:defRPr sz="3600" b="1">
                <a:solidFill>
                  <a:schemeClr val="lt1"/>
                </a:solidFill>
              </a:defRPr>
            </a:lvl3pPr>
            <a:lvl4pPr lvl="3" algn="ctr" rtl="0">
              <a:spcBef>
                <a:spcPts val="0"/>
              </a:spcBef>
              <a:spcAft>
                <a:spcPts val="0"/>
              </a:spcAft>
              <a:buClr>
                <a:schemeClr val="lt1"/>
              </a:buClr>
              <a:buSzPts val="3600"/>
              <a:buNone/>
              <a:defRPr sz="3600" b="1">
                <a:solidFill>
                  <a:schemeClr val="lt1"/>
                </a:solidFill>
              </a:defRPr>
            </a:lvl4pPr>
            <a:lvl5pPr lvl="4" algn="ctr" rtl="0">
              <a:spcBef>
                <a:spcPts val="0"/>
              </a:spcBef>
              <a:spcAft>
                <a:spcPts val="0"/>
              </a:spcAft>
              <a:buClr>
                <a:schemeClr val="lt1"/>
              </a:buClr>
              <a:buSzPts val="3600"/>
              <a:buNone/>
              <a:defRPr sz="3600" b="1">
                <a:solidFill>
                  <a:schemeClr val="lt1"/>
                </a:solidFill>
              </a:defRPr>
            </a:lvl5pPr>
            <a:lvl6pPr lvl="5" algn="ctr" rtl="0">
              <a:spcBef>
                <a:spcPts val="0"/>
              </a:spcBef>
              <a:spcAft>
                <a:spcPts val="0"/>
              </a:spcAft>
              <a:buClr>
                <a:schemeClr val="lt1"/>
              </a:buClr>
              <a:buSzPts val="3600"/>
              <a:buNone/>
              <a:defRPr sz="3600" b="1">
                <a:solidFill>
                  <a:schemeClr val="lt1"/>
                </a:solidFill>
              </a:defRPr>
            </a:lvl6pPr>
            <a:lvl7pPr lvl="6" algn="ctr" rtl="0">
              <a:spcBef>
                <a:spcPts val="0"/>
              </a:spcBef>
              <a:spcAft>
                <a:spcPts val="0"/>
              </a:spcAft>
              <a:buClr>
                <a:schemeClr val="lt1"/>
              </a:buClr>
              <a:buSzPts val="3600"/>
              <a:buNone/>
              <a:defRPr sz="3600" b="1">
                <a:solidFill>
                  <a:schemeClr val="lt1"/>
                </a:solidFill>
              </a:defRPr>
            </a:lvl7pPr>
            <a:lvl8pPr lvl="7" algn="ctr" rtl="0">
              <a:spcBef>
                <a:spcPts val="0"/>
              </a:spcBef>
              <a:spcAft>
                <a:spcPts val="0"/>
              </a:spcAft>
              <a:buClr>
                <a:schemeClr val="lt1"/>
              </a:buClr>
              <a:buSzPts val="3600"/>
              <a:buNone/>
              <a:defRPr sz="3600" b="1">
                <a:solidFill>
                  <a:schemeClr val="lt1"/>
                </a:solidFill>
              </a:defRPr>
            </a:lvl8pPr>
            <a:lvl9pPr lvl="8" algn="ctr" rtl="0">
              <a:spcBef>
                <a:spcPts val="0"/>
              </a:spcBef>
              <a:spcAft>
                <a:spcPts val="0"/>
              </a:spcAft>
              <a:buClr>
                <a:schemeClr val="lt1"/>
              </a:buClr>
              <a:buSzPts val="3600"/>
              <a:buNone/>
              <a:defRPr sz="3600" b="1">
                <a:solidFill>
                  <a:schemeClr val="lt1"/>
                </a:solidFill>
              </a:defRPr>
            </a:lvl9pPr>
          </a:lstStyle>
          <a:p>
            <a:r>
              <a:rPr lang="en-US"/>
              <a:t>Click to edit Master title style</a:t>
            </a:r>
            <a:endParaRPr/>
          </a:p>
        </p:txBody>
      </p:sp>
      <p:sp>
        <p:nvSpPr>
          <p:cNvPr id="76" name="Google Shape;76;p19"/>
          <p:cNvSpPr txBox="1">
            <a:spLocks noGrp="1"/>
          </p:cNvSpPr>
          <p:nvPr>
            <p:ph type="subTitle" idx="1"/>
          </p:nvPr>
        </p:nvSpPr>
        <p:spPr>
          <a:xfrm>
            <a:off x="2481900" y="3359367"/>
            <a:ext cx="4180200" cy="61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1"/>
              </a:buClr>
              <a:buSzPts val="1400"/>
              <a:buNone/>
              <a:defRPr sz="1400">
                <a:solidFill>
                  <a:schemeClr val="accent1"/>
                </a:solidFill>
              </a:defRPr>
            </a:lvl1pPr>
            <a:lvl2pPr lvl="1" algn="ctr" rtl="0">
              <a:lnSpc>
                <a:spcPct val="100000"/>
              </a:lnSpc>
              <a:spcBef>
                <a:spcPts val="0"/>
              </a:spcBef>
              <a:spcAft>
                <a:spcPts val="0"/>
              </a:spcAft>
              <a:buClr>
                <a:schemeClr val="accent1"/>
              </a:buClr>
              <a:buSzPts val="1800"/>
              <a:buNone/>
              <a:defRPr sz="1800">
                <a:solidFill>
                  <a:schemeClr val="accent1"/>
                </a:solidFill>
              </a:defRPr>
            </a:lvl2pPr>
            <a:lvl3pPr lvl="2" algn="ctr" rtl="0">
              <a:lnSpc>
                <a:spcPct val="100000"/>
              </a:lnSpc>
              <a:spcBef>
                <a:spcPts val="0"/>
              </a:spcBef>
              <a:spcAft>
                <a:spcPts val="0"/>
              </a:spcAft>
              <a:buClr>
                <a:schemeClr val="accent1"/>
              </a:buClr>
              <a:buSzPts val="1800"/>
              <a:buNone/>
              <a:defRPr sz="1800">
                <a:solidFill>
                  <a:schemeClr val="accent1"/>
                </a:solidFill>
              </a:defRPr>
            </a:lvl3pPr>
            <a:lvl4pPr lvl="3" algn="ctr" rtl="0">
              <a:lnSpc>
                <a:spcPct val="100000"/>
              </a:lnSpc>
              <a:spcBef>
                <a:spcPts val="0"/>
              </a:spcBef>
              <a:spcAft>
                <a:spcPts val="0"/>
              </a:spcAft>
              <a:buClr>
                <a:schemeClr val="accent1"/>
              </a:buClr>
              <a:buSzPts val="1800"/>
              <a:buNone/>
              <a:defRPr sz="1800">
                <a:solidFill>
                  <a:schemeClr val="accent1"/>
                </a:solidFill>
              </a:defRPr>
            </a:lvl4pPr>
            <a:lvl5pPr lvl="4" algn="ctr" rtl="0">
              <a:lnSpc>
                <a:spcPct val="100000"/>
              </a:lnSpc>
              <a:spcBef>
                <a:spcPts val="0"/>
              </a:spcBef>
              <a:spcAft>
                <a:spcPts val="0"/>
              </a:spcAft>
              <a:buClr>
                <a:schemeClr val="accent1"/>
              </a:buClr>
              <a:buSzPts val="1800"/>
              <a:buNone/>
              <a:defRPr sz="1800">
                <a:solidFill>
                  <a:schemeClr val="accent1"/>
                </a:solidFill>
              </a:defRPr>
            </a:lvl5pPr>
            <a:lvl6pPr lvl="5" algn="ctr" rtl="0">
              <a:lnSpc>
                <a:spcPct val="100000"/>
              </a:lnSpc>
              <a:spcBef>
                <a:spcPts val="0"/>
              </a:spcBef>
              <a:spcAft>
                <a:spcPts val="0"/>
              </a:spcAft>
              <a:buClr>
                <a:schemeClr val="accent1"/>
              </a:buClr>
              <a:buSzPts val="1800"/>
              <a:buNone/>
              <a:defRPr sz="1800">
                <a:solidFill>
                  <a:schemeClr val="accent1"/>
                </a:solidFill>
              </a:defRPr>
            </a:lvl6pPr>
            <a:lvl7pPr lvl="6" algn="ctr" rtl="0">
              <a:lnSpc>
                <a:spcPct val="100000"/>
              </a:lnSpc>
              <a:spcBef>
                <a:spcPts val="0"/>
              </a:spcBef>
              <a:spcAft>
                <a:spcPts val="0"/>
              </a:spcAft>
              <a:buClr>
                <a:schemeClr val="accent1"/>
              </a:buClr>
              <a:buSzPts val="1800"/>
              <a:buNone/>
              <a:defRPr sz="1800">
                <a:solidFill>
                  <a:schemeClr val="accent1"/>
                </a:solidFill>
              </a:defRPr>
            </a:lvl7pPr>
            <a:lvl8pPr lvl="7" algn="ctr" rtl="0">
              <a:lnSpc>
                <a:spcPct val="100000"/>
              </a:lnSpc>
              <a:spcBef>
                <a:spcPts val="0"/>
              </a:spcBef>
              <a:spcAft>
                <a:spcPts val="0"/>
              </a:spcAft>
              <a:buClr>
                <a:schemeClr val="accent1"/>
              </a:buClr>
              <a:buSzPts val="1800"/>
              <a:buNone/>
              <a:defRPr sz="1800">
                <a:solidFill>
                  <a:schemeClr val="accent1"/>
                </a:solidFill>
              </a:defRPr>
            </a:lvl8pPr>
            <a:lvl9pPr lvl="8" algn="ctr" rtl="0">
              <a:lnSpc>
                <a:spcPct val="100000"/>
              </a:lnSpc>
              <a:spcBef>
                <a:spcPts val="0"/>
              </a:spcBef>
              <a:spcAft>
                <a:spcPts val="0"/>
              </a:spcAft>
              <a:buClr>
                <a:schemeClr val="accent1"/>
              </a:buClr>
              <a:buSzPts val="1800"/>
              <a:buNone/>
              <a:defRPr sz="1800">
                <a:solidFill>
                  <a:schemeClr val="accent1"/>
                </a:solidFill>
              </a:defRPr>
            </a:lvl9pPr>
          </a:lstStyle>
          <a:p>
            <a:r>
              <a:rPr lang="en-US"/>
              <a:t>Click to edit Master subtitle style</a:t>
            </a:r>
            <a:endParaRPr/>
          </a:p>
        </p:txBody>
      </p:sp>
    </p:spTree>
    <p:extLst>
      <p:ext uri="{BB962C8B-B14F-4D97-AF65-F5344CB8AC3E}">
        <p14:creationId xmlns:p14="http://schemas.microsoft.com/office/powerpoint/2010/main" val="2214199035"/>
      </p:ext>
    </p:extLst>
  </p:cSld>
  <p:clrMapOvr>
    <a:masterClrMapping/>
  </p:clrMapOvr>
  <p:hf sldNum="0" hdr="0" ftr="0" dt="0"/>
</p:sldLayout>
</file>

<file path=ppt/slideLayouts/slideLayout56.xml><?xml version="1.0" encoding="utf-8"?>
<p:sldLayout xmlns:a="http://schemas.openxmlformats.org/drawingml/2006/main" xmlns:r="http://schemas.openxmlformats.org/officeDocument/2006/relationships" xmlns:p="http://schemas.openxmlformats.org/presentationml/2006/main" matchingName="Title + Design">
  <p:cSld name="Title + Design">
    <p:spTree>
      <p:nvGrpSpPr>
        <p:cNvPr id="1" name="Shape 77"/>
        <p:cNvGrpSpPr/>
        <p:nvPr/>
      </p:nvGrpSpPr>
      <p:grpSpPr>
        <a:xfrm>
          <a:off x="0" y="0"/>
          <a:ext cx="0" cy="0"/>
          <a:chOff x="0" y="0"/>
          <a:chExt cx="0" cy="0"/>
        </a:xfrm>
      </p:grpSpPr>
      <p:sp>
        <p:nvSpPr>
          <p:cNvPr id="78" name="Google Shape;78;p20"/>
          <p:cNvSpPr txBox="1">
            <a:spLocks noGrp="1"/>
          </p:cNvSpPr>
          <p:nvPr>
            <p:ph type="title"/>
          </p:nvPr>
        </p:nvSpPr>
        <p:spPr>
          <a:xfrm>
            <a:off x="938500" y="593367"/>
            <a:ext cx="47022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4279199208"/>
      </p:ext>
    </p:extLst>
  </p:cSld>
  <p:clrMapOvr>
    <a:masterClrMapping/>
  </p:clrMapOvr>
  <p:hf sldNum="0" hdr="0" ftr="0" dt="0"/>
</p:sldLayout>
</file>

<file path=ppt/slideLayouts/slideLayout57.xml><?xml version="1.0" encoding="utf-8"?>
<p:sldLayout xmlns:a="http://schemas.openxmlformats.org/drawingml/2006/main" xmlns:r="http://schemas.openxmlformats.org/officeDocument/2006/relationships" xmlns:p="http://schemas.openxmlformats.org/presentationml/2006/main" matchingName="Title + Design 1">
  <p:cSld name="Title + Design 1">
    <p:spTree>
      <p:nvGrpSpPr>
        <p:cNvPr id="1" name="Shape 79"/>
        <p:cNvGrpSpPr/>
        <p:nvPr/>
      </p:nvGrpSpPr>
      <p:grpSpPr>
        <a:xfrm>
          <a:off x="0" y="0"/>
          <a:ext cx="0" cy="0"/>
          <a:chOff x="0" y="0"/>
          <a:chExt cx="0" cy="0"/>
        </a:xfrm>
      </p:grpSpPr>
      <p:sp>
        <p:nvSpPr>
          <p:cNvPr id="80" name="Google Shape;80;p21"/>
          <p:cNvSpPr txBox="1">
            <a:spLocks noGrp="1"/>
          </p:cNvSpPr>
          <p:nvPr>
            <p:ph type="title"/>
          </p:nvPr>
        </p:nvSpPr>
        <p:spPr>
          <a:xfrm>
            <a:off x="938500" y="593367"/>
            <a:ext cx="47022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2271246584"/>
      </p:ext>
    </p:extLst>
  </p:cSld>
  <p:clrMapOvr>
    <a:masterClrMapping/>
  </p:clrMapOvr>
  <p:hf sldNum="0" hdr="0" ftr="0" dt="0"/>
</p:sldLayout>
</file>

<file path=ppt/slideLayouts/slideLayout58.xml><?xml version="1.0" encoding="utf-8"?>
<p:sldLayout xmlns:a="http://schemas.openxmlformats.org/drawingml/2006/main" xmlns:r="http://schemas.openxmlformats.org/officeDocument/2006/relationships" xmlns:p="http://schemas.openxmlformats.org/presentationml/2006/main" matchingName="Title + Design 2">
  <p:cSld name="Title + Design 2">
    <p:spTree>
      <p:nvGrpSpPr>
        <p:cNvPr id="1" name="Shape 81"/>
        <p:cNvGrpSpPr/>
        <p:nvPr/>
      </p:nvGrpSpPr>
      <p:grpSpPr>
        <a:xfrm>
          <a:off x="0" y="0"/>
          <a:ext cx="0" cy="0"/>
          <a:chOff x="0" y="0"/>
          <a:chExt cx="0" cy="0"/>
        </a:xfrm>
      </p:grpSpPr>
      <p:sp>
        <p:nvSpPr>
          <p:cNvPr id="82" name="Google Shape;82;p22"/>
          <p:cNvSpPr txBox="1">
            <a:spLocks noGrp="1"/>
          </p:cNvSpPr>
          <p:nvPr>
            <p:ph type="title"/>
          </p:nvPr>
        </p:nvSpPr>
        <p:spPr>
          <a:xfrm>
            <a:off x="938500" y="593367"/>
            <a:ext cx="47022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982023815"/>
      </p:ext>
    </p:extLst>
  </p:cSld>
  <p:clrMapOvr>
    <a:masterClrMapping/>
  </p:clrMapOvr>
  <p:hf sldNum="0" hdr="0" ftr="0" dt="0"/>
</p:sldLayout>
</file>

<file path=ppt/slideLayouts/slideLayout59.xml><?xml version="1.0" encoding="utf-8"?>
<p:sldLayout xmlns:a="http://schemas.openxmlformats.org/drawingml/2006/main" xmlns:r="http://schemas.openxmlformats.org/officeDocument/2006/relationships" xmlns:p="http://schemas.openxmlformats.org/presentationml/2006/main" matchingName="Title + Design 3">
  <p:cSld name="Title + Design 3">
    <p:spTree>
      <p:nvGrpSpPr>
        <p:cNvPr id="1" name="Shape 83"/>
        <p:cNvGrpSpPr/>
        <p:nvPr/>
      </p:nvGrpSpPr>
      <p:grpSpPr>
        <a:xfrm>
          <a:off x="0" y="0"/>
          <a:ext cx="0" cy="0"/>
          <a:chOff x="0" y="0"/>
          <a:chExt cx="0" cy="0"/>
        </a:xfrm>
      </p:grpSpPr>
      <p:sp>
        <p:nvSpPr>
          <p:cNvPr id="84" name="Google Shape;84;p23"/>
          <p:cNvSpPr txBox="1">
            <a:spLocks noGrp="1"/>
          </p:cNvSpPr>
          <p:nvPr>
            <p:ph type="title"/>
          </p:nvPr>
        </p:nvSpPr>
        <p:spPr>
          <a:xfrm>
            <a:off x="938500" y="593367"/>
            <a:ext cx="47022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1753146135"/>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4"/>
        <p:cNvGrpSpPr/>
        <p:nvPr/>
      </p:nvGrpSpPr>
      <p:grpSpPr>
        <a:xfrm>
          <a:off x="0" y="0"/>
          <a:ext cx="0" cy="0"/>
          <a:chOff x="0" y="0"/>
          <a:chExt cx="0" cy="0"/>
        </a:xfrm>
      </p:grpSpPr>
      <p:sp>
        <p:nvSpPr>
          <p:cNvPr id="25" name="Google Shape;25;p7"/>
          <p:cNvSpPr txBox="1">
            <a:spLocks noGrp="1"/>
          </p:cNvSpPr>
          <p:nvPr>
            <p:ph type="title"/>
          </p:nvPr>
        </p:nvSpPr>
        <p:spPr>
          <a:xfrm>
            <a:off x="5337175" y="1729500"/>
            <a:ext cx="2837400" cy="16700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26" name="Google Shape;26;p7"/>
          <p:cNvSpPr txBox="1">
            <a:spLocks noGrp="1"/>
          </p:cNvSpPr>
          <p:nvPr>
            <p:ph type="body" idx="1"/>
          </p:nvPr>
        </p:nvSpPr>
        <p:spPr>
          <a:xfrm>
            <a:off x="5337175" y="3458500"/>
            <a:ext cx="2837400" cy="1670000"/>
          </a:xfrm>
          <a:prstGeom prst="rect">
            <a:avLst/>
          </a:prstGeom>
        </p:spPr>
        <p:txBody>
          <a:bodyPr spcFirstLastPara="1" wrap="square" lIns="91425" tIns="91425" rIns="91425" bIns="91425" anchor="t" anchorCtr="0">
            <a:noAutofit/>
          </a:bodyPr>
          <a:lstStyle>
            <a:lvl1pPr marL="457189" lvl="0" indent="-330192" rtl="0">
              <a:spcBef>
                <a:spcPts val="0"/>
              </a:spcBef>
              <a:spcAft>
                <a:spcPts val="0"/>
              </a:spcAft>
              <a:buClr>
                <a:schemeClr val="lt1"/>
              </a:buClr>
              <a:buSzPts val="1600"/>
              <a:buChar char="●"/>
              <a:defRPr sz="1600">
                <a:solidFill>
                  <a:schemeClr val="lt1"/>
                </a:solidFill>
              </a:defRPr>
            </a:lvl1pPr>
            <a:lvl2pPr marL="914377" lvl="1" indent="-330192" rtl="0">
              <a:spcBef>
                <a:spcPts val="1600"/>
              </a:spcBef>
              <a:spcAft>
                <a:spcPts val="0"/>
              </a:spcAft>
              <a:buClr>
                <a:schemeClr val="lt1"/>
              </a:buClr>
              <a:buSzPts val="1600"/>
              <a:buChar char="○"/>
              <a:defRPr sz="1600">
                <a:solidFill>
                  <a:schemeClr val="lt1"/>
                </a:solidFill>
              </a:defRPr>
            </a:lvl2pPr>
            <a:lvl3pPr marL="1371566" lvl="2" indent="-330192" rtl="0">
              <a:spcBef>
                <a:spcPts val="1600"/>
              </a:spcBef>
              <a:spcAft>
                <a:spcPts val="0"/>
              </a:spcAft>
              <a:buClr>
                <a:schemeClr val="lt1"/>
              </a:buClr>
              <a:buSzPts val="1600"/>
              <a:buChar char="■"/>
              <a:defRPr sz="1600">
                <a:solidFill>
                  <a:schemeClr val="lt1"/>
                </a:solidFill>
              </a:defRPr>
            </a:lvl3pPr>
            <a:lvl4pPr marL="1828754" lvl="3" indent="-330192" rtl="0">
              <a:spcBef>
                <a:spcPts val="1600"/>
              </a:spcBef>
              <a:spcAft>
                <a:spcPts val="0"/>
              </a:spcAft>
              <a:buClr>
                <a:schemeClr val="lt1"/>
              </a:buClr>
              <a:buSzPts val="1600"/>
              <a:buChar char="●"/>
              <a:defRPr sz="1600">
                <a:solidFill>
                  <a:schemeClr val="lt1"/>
                </a:solidFill>
              </a:defRPr>
            </a:lvl4pPr>
            <a:lvl5pPr marL="2285943" lvl="4" indent="-330192" rtl="0">
              <a:spcBef>
                <a:spcPts val="1600"/>
              </a:spcBef>
              <a:spcAft>
                <a:spcPts val="0"/>
              </a:spcAft>
              <a:buClr>
                <a:schemeClr val="lt1"/>
              </a:buClr>
              <a:buSzPts val="1600"/>
              <a:buChar char="○"/>
              <a:defRPr sz="1600">
                <a:solidFill>
                  <a:schemeClr val="lt1"/>
                </a:solidFill>
              </a:defRPr>
            </a:lvl5pPr>
            <a:lvl6pPr marL="2743131" lvl="5" indent="-330192" rtl="0">
              <a:spcBef>
                <a:spcPts val="1600"/>
              </a:spcBef>
              <a:spcAft>
                <a:spcPts val="0"/>
              </a:spcAft>
              <a:buClr>
                <a:schemeClr val="lt1"/>
              </a:buClr>
              <a:buSzPts val="1600"/>
              <a:buChar char="■"/>
              <a:defRPr sz="1600">
                <a:solidFill>
                  <a:schemeClr val="lt1"/>
                </a:solidFill>
              </a:defRPr>
            </a:lvl6pPr>
            <a:lvl7pPr marL="3200320" lvl="6" indent="-330192" rtl="0">
              <a:spcBef>
                <a:spcPts val="1600"/>
              </a:spcBef>
              <a:spcAft>
                <a:spcPts val="0"/>
              </a:spcAft>
              <a:buClr>
                <a:schemeClr val="lt1"/>
              </a:buClr>
              <a:buSzPts val="1600"/>
              <a:buChar char="●"/>
              <a:defRPr sz="1600">
                <a:solidFill>
                  <a:schemeClr val="lt1"/>
                </a:solidFill>
              </a:defRPr>
            </a:lvl7pPr>
            <a:lvl8pPr marL="3657509" lvl="7" indent="-330192" rtl="0">
              <a:spcBef>
                <a:spcPts val="1600"/>
              </a:spcBef>
              <a:spcAft>
                <a:spcPts val="0"/>
              </a:spcAft>
              <a:buClr>
                <a:schemeClr val="lt1"/>
              </a:buClr>
              <a:buSzPts val="1600"/>
              <a:buChar char="○"/>
              <a:defRPr sz="1600">
                <a:solidFill>
                  <a:schemeClr val="lt1"/>
                </a:solidFill>
              </a:defRPr>
            </a:lvl8pPr>
            <a:lvl9pPr marL="4114697" lvl="8" indent="-330192" rtl="0">
              <a:spcBef>
                <a:spcPts val="1600"/>
              </a:spcBef>
              <a:spcAft>
                <a:spcPts val="1600"/>
              </a:spcAft>
              <a:buClr>
                <a:schemeClr val="lt1"/>
              </a:buClr>
              <a:buSzPts val="1600"/>
              <a:buChar char="■"/>
              <a:defRPr sz="1600">
                <a:solidFill>
                  <a:schemeClr val="lt1"/>
                </a:solidFill>
              </a:defRPr>
            </a:lvl9pPr>
          </a:lstStyle>
          <a:p>
            <a:pPr lvl="0"/>
            <a:r>
              <a:rPr lang="en-US"/>
              <a:t>Click to edit Master text styles</a:t>
            </a:r>
          </a:p>
        </p:txBody>
      </p:sp>
    </p:spTree>
    <p:extLst>
      <p:ext uri="{BB962C8B-B14F-4D97-AF65-F5344CB8AC3E}">
        <p14:creationId xmlns:p14="http://schemas.microsoft.com/office/powerpoint/2010/main" val="394820269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matchingName="Title + Two Lists">
  <p:cSld name="Title + Two Lists">
    <p:spTree>
      <p:nvGrpSpPr>
        <p:cNvPr id="1" name="Shape 85"/>
        <p:cNvGrpSpPr/>
        <p:nvPr/>
      </p:nvGrpSpPr>
      <p:grpSpPr>
        <a:xfrm>
          <a:off x="0" y="0"/>
          <a:ext cx="0" cy="0"/>
          <a:chOff x="0" y="0"/>
          <a:chExt cx="0" cy="0"/>
        </a:xfrm>
      </p:grpSpPr>
      <p:sp>
        <p:nvSpPr>
          <p:cNvPr id="86" name="Google Shape;86;p24"/>
          <p:cNvSpPr txBox="1">
            <a:spLocks noGrp="1"/>
          </p:cNvSpPr>
          <p:nvPr>
            <p:ph type="title"/>
          </p:nvPr>
        </p:nvSpPr>
        <p:spPr>
          <a:xfrm>
            <a:off x="938501" y="593367"/>
            <a:ext cx="49647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87" name="Google Shape;87;p24"/>
          <p:cNvSpPr txBox="1">
            <a:spLocks noGrp="1"/>
          </p:cNvSpPr>
          <p:nvPr>
            <p:ph type="body" idx="1"/>
          </p:nvPr>
        </p:nvSpPr>
        <p:spPr>
          <a:xfrm>
            <a:off x="1067242" y="3535700"/>
            <a:ext cx="3258900" cy="2394000"/>
          </a:xfrm>
          <a:prstGeom prst="rect">
            <a:avLst/>
          </a:prstGeom>
        </p:spPr>
        <p:txBody>
          <a:bodyPr spcFirstLastPara="1" wrap="square" lIns="91425" tIns="91425" rIns="91425" bIns="91425" anchor="t" anchorCtr="0">
            <a:noAutofit/>
          </a:bodyPr>
          <a:lstStyle>
            <a:lvl1pPr marL="457189" lvl="0" indent="-317492" rtl="0">
              <a:spcBef>
                <a:spcPts val="0"/>
              </a:spcBef>
              <a:spcAft>
                <a:spcPts val="0"/>
              </a:spcAft>
              <a:buClr>
                <a:schemeClr val="lt1"/>
              </a:buClr>
              <a:buSzPts val="1400"/>
              <a:buChar char="●"/>
              <a:defRPr sz="1400">
                <a:solidFill>
                  <a:schemeClr val="lt1"/>
                </a:solidFill>
              </a:defRPr>
            </a:lvl1pPr>
            <a:lvl2pPr marL="914377" lvl="1" indent="-317492" rtl="0">
              <a:spcBef>
                <a:spcPts val="1000"/>
              </a:spcBef>
              <a:spcAft>
                <a:spcPts val="0"/>
              </a:spcAft>
              <a:buClr>
                <a:schemeClr val="lt1"/>
              </a:buClr>
              <a:buSzPts val="1400"/>
              <a:buChar char="○"/>
              <a:defRPr>
                <a:solidFill>
                  <a:schemeClr val="lt1"/>
                </a:solidFill>
              </a:defRPr>
            </a:lvl2pPr>
            <a:lvl3pPr marL="1371566" lvl="2" indent="-317492" rtl="0">
              <a:spcBef>
                <a:spcPts val="1600"/>
              </a:spcBef>
              <a:spcAft>
                <a:spcPts val="0"/>
              </a:spcAft>
              <a:buClr>
                <a:schemeClr val="lt1"/>
              </a:buClr>
              <a:buSzPts val="1400"/>
              <a:buChar char="■"/>
              <a:defRPr>
                <a:solidFill>
                  <a:schemeClr val="lt1"/>
                </a:solidFill>
              </a:defRPr>
            </a:lvl3pPr>
            <a:lvl4pPr marL="1828754" lvl="3" indent="-317492" rtl="0">
              <a:spcBef>
                <a:spcPts val="1600"/>
              </a:spcBef>
              <a:spcAft>
                <a:spcPts val="0"/>
              </a:spcAft>
              <a:buClr>
                <a:schemeClr val="lt1"/>
              </a:buClr>
              <a:buSzPts val="1400"/>
              <a:buChar char="●"/>
              <a:defRPr>
                <a:solidFill>
                  <a:schemeClr val="lt1"/>
                </a:solidFill>
              </a:defRPr>
            </a:lvl4pPr>
            <a:lvl5pPr marL="2285943" lvl="4" indent="-317492" rtl="0">
              <a:spcBef>
                <a:spcPts val="1600"/>
              </a:spcBef>
              <a:spcAft>
                <a:spcPts val="0"/>
              </a:spcAft>
              <a:buClr>
                <a:schemeClr val="lt1"/>
              </a:buClr>
              <a:buSzPts val="1400"/>
              <a:buChar char="○"/>
              <a:defRPr>
                <a:solidFill>
                  <a:schemeClr val="lt1"/>
                </a:solidFill>
              </a:defRPr>
            </a:lvl5pPr>
            <a:lvl6pPr marL="2743131" lvl="5" indent="-317492" rtl="0">
              <a:spcBef>
                <a:spcPts val="1600"/>
              </a:spcBef>
              <a:spcAft>
                <a:spcPts val="0"/>
              </a:spcAft>
              <a:buClr>
                <a:schemeClr val="lt1"/>
              </a:buClr>
              <a:buSzPts val="1400"/>
              <a:buChar char="■"/>
              <a:defRPr>
                <a:solidFill>
                  <a:schemeClr val="lt1"/>
                </a:solidFill>
              </a:defRPr>
            </a:lvl6pPr>
            <a:lvl7pPr marL="3200320" lvl="6" indent="-317492" rtl="0">
              <a:spcBef>
                <a:spcPts val="1600"/>
              </a:spcBef>
              <a:spcAft>
                <a:spcPts val="0"/>
              </a:spcAft>
              <a:buClr>
                <a:schemeClr val="lt1"/>
              </a:buClr>
              <a:buSzPts val="1400"/>
              <a:buChar char="●"/>
              <a:defRPr>
                <a:solidFill>
                  <a:schemeClr val="lt1"/>
                </a:solidFill>
              </a:defRPr>
            </a:lvl7pPr>
            <a:lvl8pPr marL="3657509" lvl="7" indent="-317492" rtl="0">
              <a:spcBef>
                <a:spcPts val="1600"/>
              </a:spcBef>
              <a:spcAft>
                <a:spcPts val="0"/>
              </a:spcAft>
              <a:buClr>
                <a:schemeClr val="lt1"/>
              </a:buClr>
              <a:buSzPts val="1400"/>
              <a:buChar char="○"/>
              <a:defRPr>
                <a:solidFill>
                  <a:schemeClr val="lt1"/>
                </a:solidFill>
              </a:defRPr>
            </a:lvl8pPr>
            <a:lvl9pPr marL="4114697" lvl="8" indent="-317492" rtl="0">
              <a:spcBef>
                <a:spcPts val="1600"/>
              </a:spcBef>
              <a:spcAft>
                <a:spcPts val="1600"/>
              </a:spcAft>
              <a:buClr>
                <a:schemeClr val="lt1"/>
              </a:buClr>
              <a:buSzPts val="1400"/>
              <a:buChar char="■"/>
              <a:defRPr>
                <a:solidFill>
                  <a:schemeClr val="lt1"/>
                </a:solidFill>
              </a:defRPr>
            </a:lvl9pPr>
          </a:lstStyle>
          <a:p>
            <a:pPr lvl="0"/>
            <a:r>
              <a:rPr lang="en-US"/>
              <a:t>Click to edit Master text styles</a:t>
            </a:r>
          </a:p>
        </p:txBody>
      </p:sp>
      <p:sp>
        <p:nvSpPr>
          <p:cNvPr id="88" name="Google Shape;88;p24"/>
          <p:cNvSpPr txBox="1">
            <a:spLocks noGrp="1"/>
          </p:cNvSpPr>
          <p:nvPr>
            <p:ph type="body" idx="2"/>
          </p:nvPr>
        </p:nvSpPr>
        <p:spPr>
          <a:xfrm>
            <a:off x="4673853" y="3535700"/>
            <a:ext cx="3258900" cy="2394000"/>
          </a:xfrm>
          <a:prstGeom prst="rect">
            <a:avLst/>
          </a:prstGeom>
        </p:spPr>
        <p:txBody>
          <a:bodyPr spcFirstLastPara="1" wrap="square" lIns="91425" tIns="91425" rIns="91425" bIns="91425" anchor="t" anchorCtr="0">
            <a:noAutofit/>
          </a:bodyPr>
          <a:lstStyle>
            <a:lvl1pPr marL="457189" lvl="0" indent="-317492" rtl="0">
              <a:spcBef>
                <a:spcPts val="0"/>
              </a:spcBef>
              <a:spcAft>
                <a:spcPts val="0"/>
              </a:spcAft>
              <a:buClr>
                <a:schemeClr val="lt1"/>
              </a:buClr>
              <a:buSzPts val="1400"/>
              <a:buChar char="●"/>
              <a:defRPr sz="1400">
                <a:solidFill>
                  <a:schemeClr val="lt1"/>
                </a:solidFill>
              </a:defRPr>
            </a:lvl1pPr>
            <a:lvl2pPr marL="914377" lvl="1" indent="-317492" rtl="0">
              <a:spcBef>
                <a:spcPts val="1000"/>
              </a:spcBef>
              <a:spcAft>
                <a:spcPts val="0"/>
              </a:spcAft>
              <a:buClr>
                <a:schemeClr val="lt1"/>
              </a:buClr>
              <a:buSzPts val="1400"/>
              <a:buChar char="○"/>
              <a:defRPr>
                <a:solidFill>
                  <a:schemeClr val="lt1"/>
                </a:solidFill>
              </a:defRPr>
            </a:lvl2pPr>
            <a:lvl3pPr marL="1371566" lvl="2" indent="-317492" rtl="0">
              <a:spcBef>
                <a:spcPts val="1600"/>
              </a:spcBef>
              <a:spcAft>
                <a:spcPts val="0"/>
              </a:spcAft>
              <a:buClr>
                <a:schemeClr val="lt1"/>
              </a:buClr>
              <a:buSzPts val="1400"/>
              <a:buChar char="■"/>
              <a:defRPr>
                <a:solidFill>
                  <a:schemeClr val="lt1"/>
                </a:solidFill>
              </a:defRPr>
            </a:lvl3pPr>
            <a:lvl4pPr marL="1828754" lvl="3" indent="-317492" rtl="0">
              <a:spcBef>
                <a:spcPts val="1600"/>
              </a:spcBef>
              <a:spcAft>
                <a:spcPts val="0"/>
              </a:spcAft>
              <a:buClr>
                <a:schemeClr val="lt1"/>
              </a:buClr>
              <a:buSzPts val="1400"/>
              <a:buChar char="●"/>
              <a:defRPr>
                <a:solidFill>
                  <a:schemeClr val="lt1"/>
                </a:solidFill>
              </a:defRPr>
            </a:lvl4pPr>
            <a:lvl5pPr marL="2285943" lvl="4" indent="-317492" rtl="0">
              <a:spcBef>
                <a:spcPts val="1600"/>
              </a:spcBef>
              <a:spcAft>
                <a:spcPts val="0"/>
              </a:spcAft>
              <a:buClr>
                <a:schemeClr val="lt1"/>
              </a:buClr>
              <a:buSzPts val="1400"/>
              <a:buChar char="○"/>
              <a:defRPr>
                <a:solidFill>
                  <a:schemeClr val="lt1"/>
                </a:solidFill>
              </a:defRPr>
            </a:lvl5pPr>
            <a:lvl6pPr marL="2743131" lvl="5" indent="-317492" rtl="0">
              <a:spcBef>
                <a:spcPts val="1600"/>
              </a:spcBef>
              <a:spcAft>
                <a:spcPts val="0"/>
              </a:spcAft>
              <a:buClr>
                <a:schemeClr val="lt1"/>
              </a:buClr>
              <a:buSzPts val="1400"/>
              <a:buChar char="■"/>
              <a:defRPr>
                <a:solidFill>
                  <a:schemeClr val="lt1"/>
                </a:solidFill>
              </a:defRPr>
            </a:lvl6pPr>
            <a:lvl7pPr marL="3200320" lvl="6" indent="-317492" rtl="0">
              <a:spcBef>
                <a:spcPts val="1600"/>
              </a:spcBef>
              <a:spcAft>
                <a:spcPts val="0"/>
              </a:spcAft>
              <a:buClr>
                <a:schemeClr val="lt1"/>
              </a:buClr>
              <a:buSzPts val="1400"/>
              <a:buChar char="●"/>
              <a:defRPr>
                <a:solidFill>
                  <a:schemeClr val="lt1"/>
                </a:solidFill>
              </a:defRPr>
            </a:lvl7pPr>
            <a:lvl8pPr marL="3657509" lvl="7" indent="-317492" rtl="0">
              <a:spcBef>
                <a:spcPts val="1600"/>
              </a:spcBef>
              <a:spcAft>
                <a:spcPts val="0"/>
              </a:spcAft>
              <a:buClr>
                <a:schemeClr val="lt1"/>
              </a:buClr>
              <a:buSzPts val="1400"/>
              <a:buChar char="○"/>
              <a:defRPr>
                <a:solidFill>
                  <a:schemeClr val="lt1"/>
                </a:solidFill>
              </a:defRPr>
            </a:lvl8pPr>
            <a:lvl9pPr marL="4114697" lvl="8" indent="-317492" rtl="0">
              <a:spcBef>
                <a:spcPts val="1600"/>
              </a:spcBef>
              <a:spcAft>
                <a:spcPts val="1600"/>
              </a:spcAft>
              <a:buClr>
                <a:schemeClr val="lt1"/>
              </a:buClr>
              <a:buSzPts val="1400"/>
              <a:buChar char="■"/>
              <a:defRPr>
                <a:solidFill>
                  <a:schemeClr val="lt1"/>
                </a:solidFill>
              </a:defRPr>
            </a:lvl9pPr>
          </a:lstStyle>
          <a:p>
            <a:pPr lvl="0"/>
            <a:r>
              <a:rPr lang="en-US"/>
              <a:t>Click to edit Master text styles</a:t>
            </a:r>
          </a:p>
        </p:txBody>
      </p:sp>
      <p:sp>
        <p:nvSpPr>
          <p:cNvPr id="89" name="Google Shape;89;p24"/>
          <p:cNvSpPr txBox="1">
            <a:spLocks noGrp="1"/>
          </p:cNvSpPr>
          <p:nvPr>
            <p:ph type="title" idx="3"/>
          </p:nvPr>
        </p:nvSpPr>
        <p:spPr>
          <a:xfrm>
            <a:off x="1213499" y="2606833"/>
            <a:ext cx="3258900" cy="7312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lt1"/>
              </a:buClr>
              <a:buSzPts val="1800"/>
              <a:buNone/>
              <a:defRPr sz="1800">
                <a:solidFill>
                  <a:schemeClr val="lt1"/>
                </a:solidFill>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90" name="Google Shape;90;p24"/>
          <p:cNvSpPr txBox="1">
            <a:spLocks noGrp="1"/>
          </p:cNvSpPr>
          <p:nvPr>
            <p:ph type="title" idx="4"/>
          </p:nvPr>
        </p:nvSpPr>
        <p:spPr>
          <a:xfrm>
            <a:off x="4820099" y="2606833"/>
            <a:ext cx="3258900" cy="7312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lt1"/>
              </a:buClr>
              <a:buSzPts val="1800"/>
              <a:buNone/>
              <a:defRPr sz="1800">
                <a:solidFill>
                  <a:schemeClr val="lt1"/>
                </a:solidFill>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3810170831"/>
      </p:ext>
    </p:extLst>
  </p:cSld>
  <p:clrMapOvr>
    <a:masterClrMapping/>
  </p:clrMapOvr>
  <p:hf sldNum="0" hdr="0" ftr="0" dt="0"/>
</p:sldLayout>
</file>

<file path=ppt/slideLayouts/slideLayout61.xml><?xml version="1.0" encoding="utf-8"?>
<p:sldLayout xmlns:a="http://schemas.openxmlformats.org/drawingml/2006/main" xmlns:r="http://schemas.openxmlformats.org/officeDocument/2006/relationships" xmlns:p="http://schemas.openxmlformats.org/presentationml/2006/main" matchingName="Title + Four Columns">
  <p:cSld name="Title + Four Columns">
    <p:spTree>
      <p:nvGrpSpPr>
        <p:cNvPr id="1" name="Shape 91"/>
        <p:cNvGrpSpPr/>
        <p:nvPr/>
      </p:nvGrpSpPr>
      <p:grpSpPr>
        <a:xfrm>
          <a:off x="0" y="0"/>
          <a:ext cx="0" cy="0"/>
          <a:chOff x="0" y="0"/>
          <a:chExt cx="0" cy="0"/>
        </a:xfrm>
      </p:grpSpPr>
      <p:sp>
        <p:nvSpPr>
          <p:cNvPr id="92" name="Google Shape;92;p25"/>
          <p:cNvSpPr txBox="1">
            <a:spLocks noGrp="1"/>
          </p:cNvSpPr>
          <p:nvPr>
            <p:ph type="title"/>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93" name="Google Shape;93;p25"/>
          <p:cNvSpPr txBox="1">
            <a:spLocks noGrp="1"/>
          </p:cNvSpPr>
          <p:nvPr>
            <p:ph type="title" idx="2"/>
          </p:nvPr>
        </p:nvSpPr>
        <p:spPr>
          <a:xfrm>
            <a:off x="898387" y="4070167"/>
            <a:ext cx="16716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94" name="Google Shape;94;p25"/>
          <p:cNvSpPr txBox="1">
            <a:spLocks noGrp="1"/>
          </p:cNvSpPr>
          <p:nvPr>
            <p:ph type="subTitle" idx="1"/>
          </p:nvPr>
        </p:nvSpPr>
        <p:spPr>
          <a:xfrm>
            <a:off x="898389" y="4745116"/>
            <a:ext cx="1671600" cy="154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95" name="Google Shape;95;p25"/>
          <p:cNvSpPr txBox="1">
            <a:spLocks noGrp="1"/>
          </p:cNvSpPr>
          <p:nvPr>
            <p:ph type="title" idx="3"/>
          </p:nvPr>
        </p:nvSpPr>
        <p:spPr>
          <a:xfrm>
            <a:off x="2790261" y="4070167"/>
            <a:ext cx="16716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96" name="Google Shape;96;p25"/>
          <p:cNvSpPr txBox="1">
            <a:spLocks noGrp="1"/>
          </p:cNvSpPr>
          <p:nvPr>
            <p:ph type="subTitle" idx="4"/>
          </p:nvPr>
        </p:nvSpPr>
        <p:spPr>
          <a:xfrm>
            <a:off x="2790264" y="4745116"/>
            <a:ext cx="1671600" cy="154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97" name="Google Shape;97;p25"/>
          <p:cNvSpPr txBox="1">
            <a:spLocks noGrp="1"/>
          </p:cNvSpPr>
          <p:nvPr>
            <p:ph type="title" idx="5"/>
          </p:nvPr>
        </p:nvSpPr>
        <p:spPr>
          <a:xfrm>
            <a:off x="4682136" y="4070167"/>
            <a:ext cx="16716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98" name="Google Shape;98;p25"/>
          <p:cNvSpPr txBox="1">
            <a:spLocks noGrp="1"/>
          </p:cNvSpPr>
          <p:nvPr>
            <p:ph type="subTitle" idx="6"/>
          </p:nvPr>
        </p:nvSpPr>
        <p:spPr>
          <a:xfrm>
            <a:off x="4682139" y="4745116"/>
            <a:ext cx="1671600" cy="154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99" name="Google Shape;99;p25"/>
          <p:cNvSpPr txBox="1">
            <a:spLocks noGrp="1"/>
          </p:cNvSpPr>
          <p:nvPr>
            <p:ph type="title" idx="7"/>
          </p:nvPr>
        </p:nvSpPr>
        <p:spPr>
          <a:xfrm>
            <a:off x="6574011" y="4070167"/>
            <a:ext cx="16716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00" name="Google Shape;100;p25"/>
          <p:cNvSpPr txBox="1">
            <a:spLocks noGrp="1"/>
          </p:cNvSpPr>
          <p:nvPr>
            <p:ph type="subTitle" idx="8"/>
          </p:nvPr>
        </p:nvSpPr>
        <p:spPr>
          <a:xfrm>
            <a:off x="6574015" y="4745116"/>
            <a:ext cx="1671600" cy="154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2711384116"/>
      </p:ext>
    </p:extLst>
  </p:cSld>
  <p:clrMapOvr>
    <a:masterClrMapping/>
  </p:clrMapOvr>
  <p:hf sldNum="0" hdr="0" ftr="0" dt="0"/>
</p:sldLayout>
</file>

<file path=ppt/slideLayouts/slideLayout62.xml><?xml version="1.0" encoding="utf-8"?>
<p:sldLayout xmlns:a="http://schemas.openxmlformats.org/drawingml/2006/main" xmlns:r="http://schemas.openxmlformats.org/officeDocument/2006/relationships" xmlns:p="http://schemas.openxmlformats.org/presentationml/2006/main" matchingName="Three Numbers">
  <p:cSld name="Three Numbers">
    <p:spTree>
      <p:nvGrpSpPr>
        <p:cNvPr id="1" name="Shape 101"/>
        <p:cNvGrpSpPr/>
        <p:nvPr/>
      </p:nvGrpSpPr>
      <p:grpSpPr>
        <a:xfrm>
          <a:off x="0" y="0"/>
          <a:ext cx="0" cy="0"/>
          <a:chOff x="0" y="0"/>
          <a:chExt cx="0" cy="0"/>
        </a:xfrm>
      </p:grpSpPr>
      <p:sp>
        <p:nvSpPr>
          <p:cNvPr id="102" name="Google Shape;102;p26"/>
          <p:cNvSpPr txBox="1">
            <a:spLocks noGrp="1"/>
          </p:cNvSpPr>
          <p:nvPr>
            <p:ph type="title" hasCustomPrompt="1"/>
          </p:nvPr>
        </p:nvSpPr>
        <p:spPr>
          <a:xfrm>
            <a:off x="4996801" y="882457"/>
            <a:ext cx="3159300" cy="96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4800"/>
              <a:buNone/>
              <a:defRPr sz="4800">
                <a:solidFill>
                  <a:schemeClr val="lt1"/>
                </a:solidFill>
              </a:defRPr>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103" name="Google Shape;103;p26"/>
          <p:cNvSpPr txBox="1">
            <a:spLocks noGrp="1"/>
          </p:cNvSpPr>
          <p:nvPr>
            <p:ph type="subTitle" idx="1"/>
          </p:nvPr>
        </p:nvSpPr>
        <p:spPr>
          <a:xfrm>
            <a:off x="4911001" y="1687800"/>
            <a:ext cx="3330900" cy="556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1"/>
              </a:buClr>
              <a:buSzPts val="1400"/>
              <a:buNone/>
              <a:defRPr sz="1400">
                <a:solidFill>
                  <a:schemeClr val="accent1"/>
                </a:solidFill>
              </a:defRPr>
            </a:lvl1pPr>
            <a:lvl2pPr lvl="1" algn="ctr" rtl="0">
              <a:lnSpc>
                <a:spcPct val="100000"/>
              </a:lnSpc>
              <a:spcBef>
                <a:spcPts val="0"/>
              </a:spcBef>
              <a:spcAft>
                <a:spcPts val="0"/>
              </a:spcAft>
              <a:buClr>
                <a:schemeClr val="accent1"/>
              </a:buClr>
              <a:buSzPts val="2100"/>
              <a:buNone/>
              <a:defRPr sz="2100">
                <a:solidFill>
                  <a:schemeClr val="accent1"/>
                </a:solidFill>
              </a:defRPr>
            </a:lvl2pPr>
            <a:lvl3pPr lvl="2" algn="ctr" rtl="0">
              <a:lnSpc>
                <a:spcPct val="100000"/>
              </a:lnSpc>
              <a:spcBef>
                <a:spcPts val="0"/>
              </a:spcBef>
              <a:spcAft>
                <a:spcPts val="0"/>
              </a:spcAft>
              <a:buClr>
                <a:schemeClr val="accent1"/>
              </a:buClr>
              <a:buSzPts val="2100"/>
              <a:buNone/>
              <a:defRPr sz="2100">
                <a:solidFill>
                  <a:schemeClr val="accent1"/>
                </a:solidFill>
              </a:defRPr>
            </a:lvl3pPr>
            <a:lvl4pPr lvl="3" algn="ctr" rtl="0">
              <a:lnSpc>
                <a:spcPct val="100000"/>
              </a:lnSpc>
              <a:spcBef>
                <a:spcPts val="0"/>
              </a:spcBef>
              <a:spcAft>
                <a:spcPts val="0"/>
              </a:spcAft>
              <a:buClr>
                <a:schemeClr val="accent1"/>
              </a:buClr>
              <a:buSzPts val="2100"/>
              <a:buNone/>
              <a:defRPr sz="2100">
                <a:solidFill>
                  <a:schemeClr val="accent1"/>
                </a:solidFill>
              </a:defRPr>
            </a:lvl4pPr>
            <a:lvl5pPr lvl="4" algn="ctr" rtl="0">
              <a:lnSpc>
                <a:spcPct val="100000"/>
              </a:lnSpc>
              <a:spcBef>
                <a:spcPts val="0"/>
              </a:spcBef>
              <a:spcAft>
                <a:spcPts val="0"/>
              </a:spcAft>
              <a:buClr>
                <a:schemeClr val="accent1"/>
              </a:buClr>
              <a:buSzPts val="2100"/>
              <a:buNone/>
              <a:defRPr sz="2100">
                <a:solidFill>
                  <a:schemeClr val="accent1"/>
                </a:solidFill>
              </a:defRPr>
            </a:lvl5pPr>
            <a:lvl6pPr lvl="5" algn="ctr" rtl="0">
              <a:lnSpc>
                <a:spcPct val="100000"/>
              </a:lnSpc>
              <a:spcBef>
                <a:spcPts val="0"/>
              </a:spcBef>
              <a:spcAft>
                <a:spcPts val="0"/>
              </a:spcAft>
              <a:buClr>
                <a:schemeClr val="accent1"/>
              </a:buClr>
              <a:buSzPts val="2100"/>
              <a:buNone/>
              <a:defRPr sz="2100">
                <a:solidFill>
                  <a:schemeClr val="accent1"/>
                </a:solidFill>
              </a:defRPr>
            </a:lvl6pPr>
            <a:lvl7pPr lvl="6" algn="ctr" rtl="0">
              <a:lnSpc>
                <a:spcPct val="100000"/>
              </a:lnSpc>
              <a:spcBef>
                <a:spcPts val="0"/>
              </a:spcBef>
              <a:spcAft>
                <a:spcPts val="0"/>
              </a:spcAft>
              <a:buClr>
                <a:schemeClr val="accent1"/>
              </a:buClr>
              <a:buSzPts val="2100"/>
              <a:buNone/>
              <a:defRPr sz="2100">
                <a:solidFill>
                  <a:schemeClr val="accent1"/>
                </a:solidFill>
              </a:defRPr>
            </a:lvl7pPr>
            <a:lvl8pPr lvl="7" algn="ctr" rtl="0">
              <a:lnSpc>
                <a:spcPct val="100000"/>
              </a:lnSpc>
              <a:spcBef>
                <a:spcPts val="0"/>
              </a:spcBef>
              <a:spcAft>
                <a:spcPts val="0"/>
              </a:spcAft>
              <a:buClr>
                <a:schemeClr val="accent1"/>
              </a:buClr>
              <a:buSzPts val="2100"/>
              <a:buNone/>
              <a:defRPr sz="2100">
                <a:solidFill>
                  <a:schemeClr val="accent1"/>
                </a:solidFill>
              </a:defRPr>
            </a:lvl8pPr>
            <a:lvl9pPr lvl="8" algn="ctr" rtl="0">
              <a:lnSpc>
                <a:spcPct val="100000"/>
              </a:lnSpc>
              <a:spcBef>
                <a:spcPts val="0"/>
              </a:spcBef>
              <a:spcAft>
                <a:spcPts val="0"/>
              </a:spcAft>
              <a:buClr>
                <a:schemeClr val="accent1"/>
              </a:buClr>
              <a:buSzPts val="2100"/>
              <a:buNone/>
              <a:defRPr sz="2100">
                <a:solidFill>
                  <a:schemeClr val="accent1"/>
                </a:solidFill>
              </a:defRPr>
            </a:lvl9pPr>
          </a:lstStyle>
          <a:p>
            <a:r>
              <a:rPr lang="en-US"/>
              <a:t>Click to edit Master subtitle style</a:t>
            </a:r>
            <a:endParaRPr/>
          </a:p>
        </p:txBody>
      </p:sp>
      <p:sp>
        <p:nvSpPr>
          <p:cNvPr id="104" name="Google Shape;104;p26"/>
          <p:cNvSpPr txBox="1">
            <a:spLocks noGrp="1"/>
          </p:cNvSpPr>
          <p:nvPr>
            <p:ph type="title" idx="2" hasCustomPrompt="1"/>
          </p:nvPr>
        </p:nvSpPr>
        <p:spPr>
          <a:xfrm>
            <a:off x="4996801" y="2798924"/>
            <a:ext cx="3159300" cy="96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4800"/>
              <a:buNone/>
              <a:defRPr sz="4800">
                <a:solidFill>
                  <a:schemeClr val="lt1"/>
                </a:solidFill>
              </a:defRPr>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105" name="Google Shape;105;p26"/>
          <p:cNvSpPr txBox="1">
            <a:spLocks noGrp="1"/>
          </p:cNvSpPr>
          <p:nvPr>
            <p:ph type="subTitle" idx="3"/>
          </p:nvPr>
        </p:nvSpPr>
        <p:spPr>
          <a:xfrm>
            <a:off x="4911001" y="3604267"/>
            <a:ext cx="3330900" cy="556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1"/>
              </a:buClr>
              <a:buSzPts val="1400"/>
              <a:buNone/>
              <a:defRPr sz="1400">
                <a:solidFill>
                  <a:schemeClr val="accent1"/>
                </a:solidFill>
              </a:defRPr>
            </a:lvl1pPr>
            <a:lvl2pPr lvl="1" algn="ctr" rtl="0">
              <a:lnSpc>
                <a:spcPct val="100000"/>
              </a:lnSpc>
              <a:spcBef>
                <a:spcPts val="0"/>
              </a:spcBef>
              <a:spcAft>
                <a:spcPts val="0"/>
              </a:spcAft>
              <a:buClr>
                <a:schemeClr val="accent1"/>
              </a:buClr>
              <a:buSzPts val="2100"/>
              <a:buNone/>
              <a:defRPr sz="2100">
                <a:solidFill>
                  <a:schemeClr val="accent1"/>
                </a:solidFill>
              </a:defRPr>
            </a:lvl2pPr>
            <a:lvl3pPr lvl="2" algn="ctr" rtl="0">
              <a:lnSpc>
                <a:spcPct val="100000"/>
              </a:lnSpc>
              <a:spcBef>
                <a:spcPts val="0"/>
              </a:spcBef>
              <a:spcAft>
                <a:spcPts val="0"/>
              </a:spcAft>
              <a:buClr>
                <a:schemeClr val="accent1"/>
              </a:buClr>
              <a:buSzPts val="2100"/>
              <a:buNone/>
              <a:defRPr sz="2100">
                <a:solidFill>
                  <a:schemeClr val="accent1"/>
                </a:solidFill>
              </a:defRPr>
            </a:lvl3pPr>
            <a:lvl4pPr lvl="3" algn="ctr" rtl="0">
              <a:lnSpc>
                <a:spcPct val="100000"/>
              </a:lnSpc>
              <a:spcBef>
                <a:spcPts val="0"/>
              </a:spcBef>
              <a:spcAft>
                <a:spcPts val="0"/>
              </a:spcAft>
              <a:buClr>
                <a:schemeClr val="accent1"/>
              </a:buClr>
              <a:buSzPts val="2100"/>
              <a:buNone/>
              <a:defRPr sz="2100">
                <a:solidFill>
                  <a:schemeClr val="accent1"/>
                </a:solidFill>
              </a:defRPr>
            </a:lvl4pPr>
            <a:lvl5pPr lvl="4" algn="ctr" rtl="0">
              <a:lnSpc>
                <a:spcPct val="100000"/>
              </a:lnSpc>
              <a:spcBef>
                <a:spcPts val="0"/>
              </a:spcBef>
              <a:spcAft>
                <a:spcPts val="0"/>
              </a:spcAft>
              <a:buClr>
                <a:schemeClr val="accent1"/>
              </a:buClr>
              <a:buSzPts val="2100"/>
              <a:buNone/>
              <a:defRPr sz="2100">
                <a:solidFill>
                  <a:schemeClr val="accent1"/>
                </a:solidFill>
              </a:defRPr>
            </a:lvl5pPr>
            <a:lvl6pPr lvl="5" algn="ctr" rtl="0">
              <a:lnSpc>
                <a:spcPct val="100000"/>
              </a:lnSpc>
              <a:spcBef>
                <a:spcPts val="0"/>
              </a:spcBef>
              <a:spcAft>
                <a:spcPts val="0"/>
              </a:spcAft>
              <a:buClr>
                <a:schemeClr val="accent1"/>
              </a:buClr>
              <a:buSzPts val="2100"/>
              <a:buNone/>
              <a:defRPr sz="2100">
                <a:solidFill>
                  <a:schemeClr val="accent1"/>
                </a:solidFill>
              </a:defRPr>
            </a:lvl6pPr>
            <a:lvl7pPr lvl="6" algn="ctr" rtl="0">
              <a:lnSpc>
                <a:spcPct val="100000"/>
              </a:lnSpc>
              <a:spcBef>
                <a:spcPts val="0"/>
              </a:spcBef>
              <a:spcAft>
                <a:spcPts val="0"/>
              </a:spcAft>
              <a:buClr>
                <a:schemeClr val="accent1"/>
              </a:buClr>
              <a:buSzPts val="2100"/>
              <a:buNone/>
              <a:defRPr sz="2100">
                <a:solidFill>
                  <a:schemeClr val="accent1"/>
                </a:solidFill>
              </a:defRPr>
            </a:lvl7pPr>
            <a:lvl8pPr lvl="7" algn="ctr" rtl="0">
              <a:lnSpc>
                <a:spcPct val="100000"/>
              </a:lnSpc>
              <a:spcBef>
                <a:spcPts val="0"/>
              </a:spcBef>
              <a:spcAft>
                <a:spcPts val="0"/>
              </a:spcAft>
              <a:buClr>
                <a:schemeClr val="accent1"/>
              </a:buClr>
              <a:buSzPts val="2100"/>
              <a:buNone/>
              <a:defRPr sz="2100">
                <a:solidFill>
                  <a:schemeClr val="accent1"/>
                </a:solidFill>
              </a:defRPr>
            </a:lvl8pPr>
            <a:lvl9pPr lvl="8" algn="ctr" rtl="0">
              <a:lnSpc>
                <a:spcPct val="100000"/>
              </a:lnSpc>
              <a:spcBef>
                <a:spcPts val="0"/>
              </a:spcBef>
              <a:spcAft>
                <a:spcPts val="0"/>
              </a:spcAft>
              <a:buClr>
                <a:schemeClr val="accent1"/>
              </a:buClr>
              <a:buSzPts val="2100"/>
              <a:buNone/>
              <a:defRPr sz="2100">
                <a:solidFill>
                  <a:schemeClr val="accent1"/>
                </a:solidFill>
              </a:defRPr>
            </a:lvl9pPr>
          </a:lstStyle>
          <a:p>
            <a:r>
              <a:rPr lang="en-US"/>
              <a:t>Click to edit Master subtitle style</a:t>
            </a:r>
            <a:endParaRPr/>
          </a:p>
        </p:txBody>
      </p:sp>
      <p:sp>
        <p:nvSpPr>
          <p:cNvPr id="106" name="Google Shape;106;p26"/>
          <p:cNvSpPr txBox="1">
            <a:spLocks noGrp="1"/>
          </p:cNvSpPr>
          <p:nvPr>
            <p:ph type="title" idx="4" hasCustomPrompt="1"/>
          </p:nvPr>
        </p:nvSpPr>
        <p:spPr>
          <a:xfrm>
            <a:off x="4996801" y="4715391"/>
            <a:ext cx="3159300" cy="96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4800"/>
              <a:buNone/>
              <a:defRPr sz="4800">
                <a:solidFill>
                  <a:schemeClr val="lt1"/>
                </a:solidFill>
              </a:defRPr>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107" name="Google Shape;107;p26"/>
          <p:cNvSpPr txBox="1">
            <a:spLocks noGrp="1"/>
          </p:cNvSpPr>
          <p:nvPr>
            <p:ph type="subTitle" idx="5"/>
          </p:nvPr>
        </p:nvSpPr>
        <p:spPr>
          <a:xfrm>
            <a:off x="4911001" y="5520733"/>
            <a:ext cx="3330900" cy="556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1"/>
              </a:buClr>
              <a:buSzPts val="1400"/>
              <a:buNone/>
              <a:defRPr sz="1400">
                <a:solidFill>
                  <a:schemeClr val="accent1"/>
                </a:solidFill>
              </a:defRPr>
            </a:lvl1pPr>
            <a:lvl2pPr lvl="1" algn="ctr" rtl="0">
              <a:lnSpc>
                <a:spcPct val="100000"/>
              </a:lnSpc>
              <a:spcBef>
                <a:spcPts val="0"/>
              </a:spcBef>
              <a:spcAft>
                <a:spcPts val="0"/>
              </a:spcAft>
              <a:buClr>
                <a:schemeClr val="accent1"/>
              </a:buClr>
              <a:buSzPts val="2100"/>
              <a:buNone/>
              <a:defRPr sz="2100">
                <a:solidFill>
                  <a:schemeClr val="accent1"/>
                </a:solidFill>
              </a:defRPr>
            </a:lvl2pPr>
            <a:lvl3pPr lvl="2" algn="ctr" rtl="0">
              <a:lnSpc>
                <a:spcPct val="100000"/>
              </a:lnSpc>
              <a:spcBef>
                <a:spcPts val="0"/>
              </a:spcBef>
              <a:spcAft>
                <a:spcPts val="0"/>
              </a:spcAft>
              <a:buClr>
                <a:schemeClr val="accent1"/>
              </a:buClr>
              <a:buSzPts val="2100"/>
              <a:buNone/>
              <a:defRPr sz="2100">
                <a:solidFill>
                  <a:schemeClr val="accent1"/>
                </a:solidFill>
              </a:defRPr>
            </a:lvl3pPr>
            <a:lvl4pPr lvl="3" algn="ctr" rtl="0">
              <a:lnSpc>
                <a:spcPct val="100000"/>
              </a:lnSpc>
              <a:spcBef>
                <a:spcPts val="0"/>
              </a:spcBef>
              <a:spcAft>
                <a:spcPts val="0"/>
              </a:spcAft>
              <a:buClr>
                <a:schemeClr val="accent1"/>
              </a:buClr>
              <a:buSzPts val="2100"/>
              <a:buNone/>
              <a:defRPr sz="2100">
                <a:solidFill>
                  <a:schemeClr val="accent1"/>
                </a:solidFill>
              </a:defRPr>
            </a:lvl4pPr>
            <a:lvl5pPr lvl="4" algn="ctr" rtl="0">
              <a:lnSpc>
                <a:spcPct val="100000"/>
              </a:lnSpc>
              <a:spcBef>
                <a:spcPts val="0"/>
              </a:spcBef>
              <a:spcAft>
                <a:spcPts val="0"/>
              </a:spcAft>
              <a:buClr>
                <a:schemeClr val="accent1"/>
              </a:buClr>
              <a:buSzPts val="2100"/>
              <a:buNone/>
              <a:defRPr sz="2100">
                <a:solidFill>
                  <a:schemeClr val="accent1"/>
                </a:solidFill>
              </a:defRPr>
            </a:lvl5pPr>
            <a:lvl6pPr lvl="5" algn="ctr" rtl="0">
              <a:lnSpc>
                <a:spcPct val="100000"/>
              </a:lnSpc>
              <a:spcBef>
                <a:spcPts val="0"/>
              </a:spcBef>
              <a:spcAft>
                <a:spcPts val="0"/>
              </a:spcAft>
              <a:buClr>
                <a:schemeClr val="accent1"/>
              </a:buClr>
              <a:buSzPts val="2100"/>
              <a:buNone/>
              <a:defRPr sz="2100">
                <a:solidFill>
                  <a:schemeClr val="accent1"/>
                </a:solidFill>
              </a:defRPr>
            </a:lvl6pPr>
            <a:lvl7pPr lvl="6" algn="ctr" rtl="0">
              <a:lnSpc>
                <a:spcPct val="100000"/>
              </a:lnSpc>
              <a:spcBef>
                <a:spcPts val="0"/>
              </a:spcBef>
              <a:spcAft>
                <a:spcPts val="0"/>
              </a:spcAft>
              <a:buClr>
                <a:schemeClr val="accent1"/>
              </a:buClr>
              <a:buSzPts val="2100"/>
              <a:buNone/>
              <a:defRPr sz="2100">
                <a:solidFill>
                  <a:schemeClr val="accent1"/>
                </a:solidFill>
              </a:defRPr>
            </a:lvl7pPr>
            <a:lvl8pPr lvl="7" algn="ctr" rtl="0">
              <a:lnSpc>
                <a:spcPct val="100000"/>
              </a:lnSpc>
              <a:spcBef>
                <a:spcPts val="0"/>
              </a:spcBef>
              <a:spcAft>
                <a:spcPts val="0"/>
              </a:spcAft>
              <a:buClr>
                <a:schemeClr val="accent1"/>
              </a:buClr>
              <a:buSzPts val="2100"/>
              <a:buNone/>
              <a:defRPr sz="2100">
                <a:solidFill>
                  <a:schemeClr val="accent1"/>
                </a:solidFill>
              </a:defRPr>
            </a:lvl8pPr>
            <a:lvl9pPr lvl="8" algn="ctr" rtl="0">
              <a:lnSpc>
                <a:spcPct val="100000"/>
              </a:lnSpc>
              <a:spcBef>
                <a:spcPts val="0"/>
              </a:spcBef>
              <a:spcAft>
                <a:spcPts val="0"/>
              </a:spcAft>
              <a:buClr>
                <a:schemeClr val="accent1"/>
              </a:buClr>
              <a:buSzPts val="2100"/>
              <a:buNone/>
              <a:defRPr sz="2100">
                <a:solidFill>
                  <a:schemeClr val="accent1"/>
                </a:solidFill>
              </a:defRPr>
            </a:lvl9pPr>
          </a:lstStyle>
          <a:p>
            <a:r>
              <a:rPr lang="en-US"/>
              <a:t>Click to edit Master subtitle style</a:t>
            </a:r>
            <a:endParaRPr/>
          </a:p>
        </p:txBody>
      </p:sp>
    </p:spTree>
    <p:extLst>
      <p:ext uri="{BB962C8B-B14F-4D97-AF65-F5344CB8AC3E}">
        <p14:creationId xmlns:p14="http://schemas.microsoft.com/office/powerpoint/2010/main" val="562263197"/>
      </p:ext>
    </p:extLst>
  </p:cSld>
  <p:clrMapOvr>
    <a:masterClrMapping/>
  </p:clrMapOvr>
  <p:hf sldNum="0" hdr="0" ftr="0" dt="0"/>
</p:sldLayout>
</file>

<file path=ppt/slideLayouts/slideLayout63.xml><?xml version="1.0" encoding="utf-8"?>
<p:sldLayout xmlns:a="http://schemas.openxmlformats.org/drawingml/2006/main" xmlns:r="http://schemas.openxmlformats.org/officeDocument/2006/relationships" xmlns:p="http://schemas.openxmlformats.org/presentationml/2006/main" matchingName="Title + Six Columns  ">
  <p:cSld name="Title + Six Columns  ">
    <p:spTree>
      <p:nvGrpSpPr>
        <p:cNvPr id="1" name="Shape 108"/>
        <p:cNvGrpSpPr/>
        <p:nvPr/>
      </p:nvGrpSpPr>
      <p:grpSpPr>
        <a:xfrm>
          <a:off x="0" y="0"/>
          <a:ext cx="0" cy="0"/>
          <a:chOff x="0" y="0"/>
          <a:chExt cx="0" cy="0"/>
        </a:xfrm>
      </p:grpSpPr>
      <p:sp>
        <p:nvSpPr>
          <p:cNvPr id="109" name="Google Shape;109;p27"/>
          <p:cNvSpPr txBox="1">
            <a:spLocks noGrp="1"/>
          </p:cNvSpPr>
          <p:nvPr>
            <p:ph type="title"/>
          </p:nvPr>
        </p:nvSpPr>
        <p:spPr>
          <a:xfrm>
            <a:off x="3538497" y="2424721"/>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10" name="Google Shape;110;p27"/>
          <p:cNvSpPr txBox="1">
            <a:spLocks noGrp="1"/>
          </p:cNvSpPr>
          <p:nvPr>
            <p:ph type="subTitle" idx="1"/>
          </p:nvPr>
        </p:nvSpPr>
        <p:spPr>
          <a:xfrm>
            <a:off x="3538499" y="3099687"/>
            <a:ext cx="2067000" cy="85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111" name="Google Shape;111;p27"/>
          <p:cNvSpPr txBox="1">
            <a:spLocks noGrp="1"/>
          </p:cNvSpPr>
          <p:nvPr>
            <p:ph type="title" idx="2"/>
          </p:nvPr>
        </p:nvSpPr>
        <p:spPr>
          <a:xfrm>
            <a:off x="6028553" y="2424721"/>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12" name="Google Shape;112;p27"/>
          <p:cNvSpPr txBox="1">
            <a:spLocks noGrp="1"/>
          </p:cNvSpPr>
          <p:nvPr>
            <p:ph type="subTitle" idx="3"/>
          </p:nvPr>
        </p:nvSpPr>
        <p:spPr>
          <a:xfrm>
            <a:off x="6028552" y="3099687"/>
            <a:ext cx="2067000" cy="85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113" name="Google Shape;113;p27"/>
          <p:cNvSpPr txBox="1">
            <a:spLocks noGrp="1"/>
          </p:cNvSpPr>
          <p:nvPr>
            <p:ph type="title" idx="4"/>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114" name="Google Shape;114;p27"/>
          <p:cNvSpPr txBox="1">
            <a:spLocks noGrp="1"/>
          </p:cNvSpPr>
          <p:nvPr>
            <p:ph type="title" idx="5"/>
          </p:nvPr>
        </p:nvSpPr>
        <p:spPr>
          <a:xfrm>
            <a:off x="1048447" y="2424721"/>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15" name="Google Shape;115;p27"/>
          <p:cNvSpPr txBox="1">
            <a:spLocks noGrp="1"/>
          </p:cNvSpPr>
          <p:nvPr>
            <p:ph type="subTitle" idx="6"/>
          </p:nvPr>
        </p:nvSpPr>
        <p:spPr>
          <a:xfrm>
            <a:off x="1048451" y="3099687"/>
            <a:ext cx="2067000" cy="85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116" name="Google Shape;116;p27"/>
          <p:cNvSpPr txBox="1">
            <a:spLocks noGrp="1"/>
          </p:cNvSpPr>
          <p:nvPr>
            <p:ph type="title" idx="7"/>
          </p:nvPr>
        </p:nvSpPr>
        <p:spPr>
          <a:xfrm>
            <a:off x="3538497" y="4433380"/>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17" name="Google Shape;117;p27"/>
          <p:cNvSpPr txBox="1">
            <a:spLocks noGrp="1"/>
          </p:cNvSpPr>
          <p:nvPr>
            <p:ph type="subTitle" idx="8"/>
          </p:nvPr>
        </p:nvSpPr>
        <p:spPr>
          <a:xfrm>
            <a:off x="3538499" y="5108345"/>
            <a:ext cx="2067000" cy="85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118" name="Google Shape;118;p27"/>
          <p:cNvSpPr txBox="1">
            <a:spLocks noGrp="1"/>
          </p:cNvSpPr>
          <p:nvPr>
            <p:ph type="title" idx="9"/>
          </p:nvPr>
        </p:nvSpPr>
        <p:spPr>
          <a:xfrm>
            <a:off x="6028553" y="4433380"/>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19" name="Google Shape;119;p27"/>
          <p:cNvSpPr txBox="1">
            <a:spLocks noGrp="1"/>
          </p:cNvSpPr>
          <p:nvPr>
            <p:ph type="subTitle" idx="13"/>
          </p:nvPr>
        </p:nvSpPr>
        <p:spPr>
          <a:xfrm>
            <a:off x="6028552" y="5108345"/>
            <a:ext cx="2067000" cy="85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
        <p:nvSpPr>
          <p:cNvPr id="120" name="Google Shape;120;p27"/>
          <p:cNvSpPr txBox="1">
            <a:spLocks noGrp="1"/>
          </p:cNvSpPr>
          <p:nvPr>
            <p:ph type="title" idx="14"/>
          </p:nvPr>
        </p:nvSpPr>
        <p:spPr>
          <a:xfrm>
            <a:off x="1048447" y="4433380"/>
            <a:ext cx="2067000" cy="731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1800"/>
              <a:buNone/>
              <a:defRPr sz="1800">
                <a:solidFill>
                  <a:schemeClr val="lt1"/>
                </a:solidFill>
              </a:defRPr>
            </a:lvl1pPr>
            <a:lvl2pPr lvl="1" algn="ctr" rtl="0">
              <a:spcBef>
                <a:spcPts val="0"/>
              </a:spcBef>
              <a:spcAft>
                <a:spcPts val="0"/>
              </a:spcAft>
              <a:buClr>
                <a:schemeClr val="lt1"/>
              </a:buClr>
              <a:buSzPts val="4200"/>
              <a:buNone/>
              <a:defRPr sz="4200">
                <a:solidFill>
                  <a:schemeClr val="lt1"/>
                </a:solidFill>
              </a:defRPr>
            </a:lvl2pPr>
            <a:lvl3pPr lvl="2" algn="ctr" rtl="0">
              <a:spcBef>
                <a:spcPts val="0"/>
              </a:spcBef>
              <a:spcAft>
                <a:spcPts val="0"/>
              </a:spcAft>
              <a:buClr>
                <a:schemeClr val="lt1"/>
              </a:buClr>
              <a:buSzPts val="4200"/>
              <a:buNone/>
              <a:defRPr sz="4200">
                <a:solidFill>
                  <a:schemeClr val="lt1"/>
                </a:solidFill>
              </a:defRPr>
            </a:lvl3pPr>
            <a:lvl4pPr lvl="3" algn="ctr" rtl="0">
              <a:spcBef>
                <a:spcPts val="0"/>
              </a:spcBef>
              <a:spcAft>
                <a:spcPts val="0"/>
              </a:spcAft>
              <a:buClr>
                <a:schemeClr val="lt1"/>
              </a:buClr>
              <a:buSzPts val="4200"/>
              <a:buNone/>
              <a:defRPr sz="4200">
                <a:solidFill>
                  <a:schemeClr val="lt1"/>
                </a:solidFill>
              </a:defRPr>
            </a:lvl4pPr>
            <a:lvl5pPr lvl="4" algn="ctr" rtl="0">
              <a:spcBef>
                <a:spcPts val="0"/>
              </a:spcBef>
              <a:spcAft>
                <a:spcPts val="0"/>
              </a:spcAft>
              <a:buClr>
                <a:schemeClr val="lt1"/>
              </a:buClr>
              <a:buSzPts val="4200"/>
              <a:buNone/>
              <a:defRPr sz="4200">
                <a:solidFill>
                  <a:schemeClr val="lt1"/>
                </a:solidFill>
              </a:defRPr>
            </a:lvl5pPr>
            <a:lvl6pPr lvl="5" algn="ctr" rtl="0">
              <a:spcBef>
                <a:spcPts val="0"/>
              </a:spcBef>
              <a:spcAft>
                <a:spcPts val="0"/>
              </a:spcAft>
              <a:buClr>
                <a:schemeClr val="lt1"/>
              </a:buClr>
              <a:buSzPts val="4200"/>
              <a:buNone/>
              <a:defRPr sz="4200">
                <a:solidFill>
                  <a:schemeClr val="lt1"/>
                </a:solidFill>
              </a:defRPr>
            </a:lvl6pPr>
            <a:lvl7pPr lvl="6" algn="ctr" rtl="0">
              <a:spcBef>
                <a:spcPts val="0"/>
              </a:spcBef>
              <a:spcAft>
                <a:spcPts val="0"/>
              </a:spcAft>
              <a:buClr>
                <a:schemeClr val="lt1"/>
              </a:buClr>
              <a:buSzPts val="4200"/>
              <a:buNone/>
              <a:defRPr sz="4200">
                <a:solidFill>
                  <a:schemeClr val="lt1"/>
                </a:solidFill>
              </a:defRPr>
            </a:lvl7pPr>
            <a:lvl8pPr lvl="7" algn="ctr" rtl="0">
              <a:spcBef>
                <a:spcPts val="0"/>
              </a:spcBef>
              <a:spcAft>
                <a:spcPts val="0"/>
              </a:spcAft>
              <a:buClr>
                <a:schemeClr val="lt1"/>
              </a:buClr>
              <a:buSzPts val="4200"/>
              <a:buNone/>
              <a:defRPr sz="4200">
                <a:solidFill>
                  <a:schemeClr val="lt1"/>
                </a:solidFill>
              </a:defRPr>
            </a:lvl8pPr>
            <a:lvl9pPr lvl="8" algn="ct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21" name="Google Shape;121;p27"/>
          <p:cNvSpPr txBox="1">
            <a:spLocks noGrp="1"/>
          </p:cNvSpPr>
          <p:nvPr>
            <p:ph type="subTitle" idx="15"/>
          </p:nvPr>
        </p:nvSpPr>
        <p:spPr>
          <a:xfrm>
            <a:off x="1048451" y="5108345"/>
            <a:ext cx="2067000" cy="854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2100"/>
              <a:buNone/>
              <a:defRPr sz="2100">
                <a:solidFill>
                  <a:schemeClr val="lt1"/>
                </a:solidFill>
              </a:defRPr>
            </a:lvl2pPr>
            <a:lvl3pPr lvl="2" algn="ctr" rtl="0">
              <a:lnSpc>
                <a:spcPct val="100000"/>
              </a:lnSpc>
              <a:spcBef>
                <a:spcPts val="0"/>
              </a:spcBef>
              <a:spcAft>
                <a:spcPts val="0"/>
              </a:spcAft>
              <a:buClr>
                <a:schemeClr val="lt1"/>
              </a:buClr>
              <a:buSzPts val="2100"/>
              <a:buNone/>
              <a:defRPr sz="2100">
                <a:solidFill>
                  <a:schemeClr val="lt1"/>
                </a:solidFill>
              </a:defRPr>
            </a:lvl3pPr>
            <a:lvl4pPr lvl="3" algn="ctr" rtl="0">
              <a:lnSpc>
                <a:spcPct val="100000"/>
              </a:lnSpc>
              <a:spcBef>
                <a:spcPts val="0"/>
              </a:spcBef>
              <a:spcAft>
                <a:spcPts val="0"/>
              </a:spcAft>
              <a:buClr>
                <a:schemeClr val="lt1"/>
              </a:buClr>
              <a:buSzPts val="2100"/>
              <a:buNone/>
              <a:defRPr sz="2100">
                <a:solidFill>
                  <a:schemeClr val="lt1"/>
                </a:solidFill>
              </a:defRPr>
            </a:lvl4pPr>
            <a:lvl5pPr lvl="4" algn="ctr" rtl="0">
              <a:lnSpc>
                <a:spcPct val="100000"/>
              </a:lnSpc>
              <a:spcBef>
                <a:spcPts val="0"/>
              </a:spcBef>
              <a:spcAft>
                <a:spcPts val="0"/>
              </a:spcAft>
              <a:buClr>
                <a:schemeClr val="lt1"/>
              </a:buClr>
              <a:buSzPts val="2100"/>
              <a:buNone/>
              <a:defRPr sz="2100">
                <a:solidFill>
                  <a:schemeClr val="lt1"/>
                </a:solidFill>
              </a:defRPr>
            </a:lvl5pPr>
            <a:lvl6pPr lvl="5" algn="ctr" rtl="0">
              <a:lnSpc>
                <a:spcPct val="100000"/>
              </a:lnSpc>
              <a:spcBef>
                <a:spcPts val="0"/>
              </a:spcBef>
              <a:spcAft>
                <a:spcPts val="0"/>
              </a:spcAft>
              <a:buClr>
                <a:schemeClr val="lt1"/>
              </a:buClr>
              <a:buSzPts val="2100"/>
              <a:buNone/>
              <a:defRPr sz="2100">
                <a:solidFill>
                  <a:schemeClr val="lt1"/>
                </a:solidFill>
              </a:defRPr>
            </a:lvl6pPr>
            <a:lvl7pPr lvl="6" algn="ctr" rtl="0">
              <a:lnSpc>
                <a:spcPct val="100000"/>
              </a:lnSpc>
              <a:spcBef>
                <a:spcPts val="0"/>
              </a:spcBef>
              <a:spcAft>
                <a:spcPts val="0"/>
              </a:spcAft>
              <a:buClr>
                <a:schemeClr val="lt1"/>
              </a:buClr>
              <a:buSzPts val="2100"/>
              <a:buNone/>
              <a:defRPr sz="2100">
                <a:solidFill>
                  <a:schemeClr val="lt1"/>
                </a:solidFill>
              </a:defRPr>
            </a:lvl7pPr>
            <a:lvl8pPr lvl="7" algn="ctr" rtl="0">
              <a:lnSpc>
                <a:spcPct val="100000"/>
              </a:lnSpc>
              <a:spcBef>
                <a:spcPts val="0"/>
              </a:spcBef>
              <a:spcAft>
                <a:spcPts val="0"/>
              </a:spcAft>
              <a:buClr>
                <a:schemeClr val="lt1"/>
              </a:buClr>
              <a:buSzPts val="2100"/>
              <a:buNone/>
              <a:defRPr sz="2100">
                <a:solidFill>
                  <a:schemeClr val="lt1"/>
                </a:solidFill>
              </a:defRPr>
            </a:lvl8pPr>
            <a:lvl9pPr lvl="8" algn="ctr" rtl="0">
              <a:lnSpc>
                <a:spcPct val="100000"/>
              </a:lnSpc>
              <a:spcBef>
                <a:spcPts val="0"/>
              </a:spcBef>
              <a:spcAft>
                <a:spcPts val="0"/>
              </a:spcAft>
              <a:buClr>
                <a:schemeClr val="lt1"/>
              </a:buClr>
              <a:buSzPts val="2100"/>
              <a:buNone/>
              <a:defRPr sz="2100">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3280282530"/>
      </p:ext>
    </p:extLst>
  </p:cSld>
  <p:clrMapOvr>
    <a:masterClrMapping/>
  </p:clrMapOvr>
  <p:hf sldNum="0" hdr="0" ftr="0" dt="0"/>
</p:sldLayout>
</file>

<file path=ppt/slideLayouts/slideLayout64.xml><?xml version="1.0" encoding="utf-8"?>
<p:sldLayout xmlns:a="http://schemas.openxmlformats.org/drawingml/2006/main" xmlns:r="http://schemas.openxmlformats.org/officeDocument/2006/relationships" xmlns:p="http://schemas.openxmlformats.org/presentationml/2006/main" matchingName="Title + Four Columns 1">
  <p:cSld name="Title + Four Columns 1">
    <p:spTree>
      <p:nvGrpSpPr>
        <p:cNvPr id="1" name="Shape 122"/>
        <p:cNvGrpSpPr/>
        <p:nvPr/>
      </p:nvGrpSpPr>
      <p:grpSpPr>
        <a:xfrm>
          <a:off x="0" y="0"/>
          <a:ext cx="0" cy="0"/>
          <a:chOff x="0" y="0"/>
          <a:chExt cx="0" cy="0"/>
        </a:xfrm>
      </p:grpSpPr>
      <p:sp>
        <p:nvSpPr>
          <p:cNvPr id="123" name="Google Shape;123;p28"/>
          <p:cNvSpPr txBox="1">
            <a:spLocks noGrp="1"/>
          </p:cNvSpPr>
          <p:nvPr>
            <p:ph type="title"/>
          </p:nvPr>
        </p:nvSpPr>
        <p:spPr>
          <a:xfrm>
            <a:off x="938500" y="593367"/>
            <a:ext cx="50436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124" name="Google Shape;124;p28"/>
          <p:cNvSpPr txBox="1">
            <a:spLocks noGrp="1"/>
          </p:cNvSpPr>
          <p:nvPr>
            <p:ph type="title" idx="2"/>
          </p:nvPr>
        </p:nvSpPr>
        <p:spPr>
          <a:xfrm>
            <a:off x="1338239" y="3146433"/>
            <a:ext cx="2727600" cy="500800"/>
          </a:xfrm>
          <a:prstGeom prst="rect">
            <a:avLst/>
          </a:prstGeom>
        </p:spPr>
        <p:txBody>
          <a:bodyPr spcFirstLastPara="1" wrap="square" lIns="91425" tIns="91425" rIns="91425" bIns="91425" anchor="t" anchorCtr="0">
            <a:noAutofit/>
          </a:bodyPr>
          <a:lstStyle>
            <a:lvl1pPr lvl="0" algn="r" rtl="0">
              <a:spcBef>
                <a:spcPts val="0"/>
              </a:spcBef>
              <a:spcAft>
                <a:spcPts val="0"/>
              </a:spcAft>
              <a:buClr>
                <a:schemeClr val="lt1"/>
              </a:buClr>
              <a:buSzPts val="1400"/>
              <a:buNone/>
              <a:defRPr sz="1400">
                <a:solidFill>
                  <a:schemeClr val="lt1"/>
                </a:solidFill>
              </a:defRPr>
            </a:lvl1pPr>
            <a:lvl2pPr lvl="1" algn="r" rtl="0">
              <a:spcBef>
                <a:spcPts val="0"/>
              </a:spcBef>
              <a:spcAft>
                <a:spcPts val="0"/>
              </a:spcAft>
              <a:buClr>
                <a:schemeClr val="lt1"/>
              </a:buClr>
              <a:buSzPts val="4200"/>
              <a:buNone/>
              <a:defRPr sz="4200">
                <a:solidFill>
                  <a:schemeClr val="lt1"/>
                </a:solidFill>
              </a:defRPr>
            </a:lvl2pPr>
            <a:lvl3pPr lvl="2" algn="r" rtl="0">
              <a:spcBef>
                <a:spcPts val="0"/>
              </a:spcBef>
              <a:spcAft>
                <a:spcPts val="0"/>
              </a:spcAft>
              <a:buClr>
                <a:schemeClr val="lt1"/>
              </a:buClr>
              <a:buSzPts val="4200"/>
              <a:buNone/>
              <a:defRPr sz="4200">
                <a:solidFill>
                  <a:schemeClr val="lt1"/>
                </a:solidFill>
              </a:defRPr>
            </a:lvl3pPr>
            <a:lvl4pPr lvl="3" algn="r" rtl="0">
              <a:spcBef>
                <a:spcPts val="0"/>
              </a:spcBef>
              <a:spcAft>
                <a:spcPts val="0"/>
              </a:spcAft>
              <a:buClr>
                <a:schemeClr val="lt1"/>
              </a:buClr>
              <a:buSzPts val="4200"/>
              <a:buNone/>
              <a:defRPr sz="4200">
                <a:solidFill>
                  <a:schemeClr val="lt1"/>
                </a:solidFill>
              </a:defRPr>
            </a:lvl4pPr>
            <a:lvl5pPr lvl="4" algn="r" rtl="0">
              <a:spcBef>
                <a:spcPts val="0"/>
              </a:spcBef>
              <a:spcAft>
                <a:spcPts val="0"/>
              </a:spcAft>
              <a:buClr>
                <a:schemeClr val="lt1"/>
              </a:buClr>
              <a:buSzPts val="4200"/>
              <a:buNone/>
              <a:defRPr sz="4200">
                <a:solidFill>
                  <a:schemeClr val="lt1"/>
                </a:solidFill>
              </a:defRPr>
            </a:lvl5pPr>
            <a:lvl6pPr lvl="5" algn="r" rtl="0">
              <a:spcBef>
                <a:spcPts val="0"/>
              </a:spcBef>
              <a:spcAft>
                <a:spcPts val="0"/>
              </a:spcAft>
              <a:buClr>
                <a:schemeClr val="lt1"/>
              </a:buClr>
              <a:buSzPts val="4200"/>
              <a:buNone/>
              <a:defRPr sz="4200">
                <a:solidFill>
                  <a:schemeClr val="lt1"/>
                </a:solidFill>
              </a:defRPr>
            </a:lvl6pPr>
            <a:lvl7pPr lvl="6" algn="r" rtl="0">
              <a:spcBef>
                <a:spcPts val="0"/>
              </a:spcBef>
              <a:spcAft>
                <a:spcPts val="0"/>
              </a:spcAft>
              <a:buClr>
                <a:schemeClr val="lt1"/>
              </a:buClr>
              <a:buSzPts val="4200"/>
              <a:buNone/>
              <a:defRPr sz="4200">
                <a:solidFill>
                  <a:schemeClr val="lt1"/>
                </a:solidFill>
              </a:defRPr>
            </a:lvl7pPr>
            <a:lvl8pPr lvl="7" algn="r" rtl="0">
              <a:spcBef>
                <a:spcPts val="0"/>
              </a:spcBef>
              <a:spcAft>
                <a:spcPts val="0"/>
              </a:spcAft>
              <a:buClr>
                <a:schemeClr val="lt1"/>
              </a:buClr>
              <a:buSzPts val="4200"/>
              <a:buNone/>
              <a:defRPr sz="4200">
                <a:solidFill>
                  <a:schemeClr val="lt1"/>
                </a:solidFill>
              </a:defRPr>
            </a:lvl8pPr>
            <a:lvl9pPr lvl="8" algn="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25" name="Google Shape;125;p28"/>
          <p:cNvSpPr txBox="1">
            <a:spLocks noGrp="1"/>
          </p:cNvSpPr>
          <p:nvPr>
            <p:ph type="subTitle" idx="1"/>
          </p:nvPr>
        </p:nvSpPr>
        <p:spPr>
          <a:xfrm>
            <a:off x="1338239" y="2284068"/>
            <a:ext cx="2727600" cy="807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Clr>
                <a:schemeClr val="lt1"/>
              </a:buClr>
              <a:buSzPts val="1600"/>
              <a:buNone/>
              <a:defRPr sz="1600">
                <a:solidFill>
                  <a:schemeClr val="lt1"/>
                </a:solidFill>
              </a:defRPr>
            </a:lvl1pPr>
            <a:lvl2pPr lvl="1" algn="r" rtl="0">
              <a:lnSpc>
                <a:spcPct val="100000"/>
              </a:lnSpc>
              <a:spcBef>
                <a:spcPts val="0"/>
              </a:spcBef>
              <a:spcAft>
                <a:spcPts val="0"/>
              </a:spcAft>
              <a:buClr>
                <a:schemeClr val="lt1"/>
              </a:buClr>
              <a:buSzPts val="1600"/>
              <a:buNone/>
              <a:defRPr sz="1600">
                <a:solidFill>
                  <a:schemeClr val="lt1"/>
                </a:solidFill>
              </a:defRPr>
            </a:lvl2pPr>
            <a:lvl3pPr lvl="2" algn="r" rtl="0">
              <a:lnSpc>
                <a:spcPct val="100000"/>
              </a:lnSpc>
              <a:spcBef>
                <a:spcPts val="0"/>
              </a:spcBef>
              <a:spcAft>
                <a:spcPts val="0"/>
              </a:spcAft>
              <a:buClr>
                <a:schemeClr val="lt1"/>
              </a:buClr>
              <a:buSzPts val="1600"/>
              <a:buNone/>
              <a:defRPr sz="1600">
                <a:solidFill>
                  <a:schemeClr val="lt1"/>
                </a:solidFill>
              </a:defRPr>
            </a:lvl3pPr>
            <a:lvl4pPr lvl="3" algn="r" rtl="0">
              <a:lnSpc>
                <a:spcPct val="100000"/>
              </a:lnSpc>
              <a:spcBef>
                <a:spcPts val="0"/>
              </a:spcBef>
              <a:spcAft>
                <a:spcPts val="0"/>
              </a:spcAft>
              <a:buClr>
                <a:schemeClr val="lt1"/>
              </a:buClr>
              <a:buSzPts val="1600"/>
              <a:buNone/>
              <a:defRPr sz="1600">
                <a:solidFill>
                  <a:schemeClr val="lt1"/>
                </a:solidFill>
              </a:defRPr>
            </a:lvl4pPr>
            <a:lvl5pPr lvl="4" algn="r" rtl="0">
              <a:lnSpc>
                <a:spcPct val="100000"/>
              </a:lnSpc>
              <a:spcBef>
                <a:spcPts val="0"/>
              </a:spcBef>
              <a:spcAft>
                <a:spcPts val="0"/>
              </a:spcAft>
              <a:buClr>
                <a:schemeClr val="lt1"/>
              </a:buClr>
              <a:buSzPts val="1600"/>
              <a:buNone/>
              <a:defRPr sz="1600">
                <a:solidFill>
                  <a:schemeClr val="lt1"/>
                </a:solidFill>
              </a:defRPr>
            </a:lvl5pPr>
            <a:lvl6pPr lvl="5" algn="r" rtl="0">
              <a:lnSpc>
                <a:spcPct val="100000"/>
              </a:lnSpc>
              <a:spcBef>
                <a:spcPts val="0"/>
              </a:spcBef>
              <a:spcAft>
                <a:spcPts val="0"/>
              </a:spcAft>
              <a:buClr>
                <a:schemeClr val="lt1"/>
              </a:buClr>
              <a:buSzPts val="1600"/>
              <a:buNone/>
              <a:defRPr sz="1600">
                <a:solidFill>
                  <a:schemeClr val="lt1"/>
                </a:solidFill>
              </a:defRPr>
            </a:lvl6pPr>
            <a:lvl7pPr lvl="6" algn="r" rtl="0">
              <a:lnSpc>
                <a:spcPct val="100000"/>
              </a:lnSpc>
              <a:spcBef>
                <a:spcPts val="0"/>
              </a:spcBef>
              <a:spcAft>
                <a:spcPts val="0"/>
              </a:spcAft>
              <a:buClr>
                <a:schemeClr val="lt1"/>
              </a:buClr>
              <a:buSzPts val="1600"/>
              <a:buNone/>
              <a:defRPr sz="1600">
                <a:solidFill>
                  <a:schemeClr val="lt1"/>
                </a:solidFill>
              </a:defRPr>
            </a:lvl7pPr>
            <a:lvl8pPr lvl="7" algn="r" rtl="0">
              <a:lnSpc>
                <a:spcPct val="100000"/>
              </a:lnSpc>
              <a:spcBef>
                <a:spcPts val="0"/>
              </a:spcBef>
              <a:spcAft>
                <a:spcPts val="0"/>
              </a:spcAft>
              <a:buClr>
                <a:schemeClr val="lt1"/>
              </a:buClr>
              <a:buSzPts val="1600"/>
              <a:buNone/>
              <a:defRPr sz="1600">
                <a:solidFill>
                  <a:schemeClr val="lt1"/>
                </a:solidFill>
              </a:defRPr>
            </a:lvl8pPr>
            <a:lvl9pPr lvl="8" algn="r" rtl="0">
              <a:lnSpc>
                <a:spcPct val="100000"/>
              </a:lnSpc>
              <a:spcBef>
                <a:spcPts val="0"/>
              </a:spcBef>
              <a:spcAft>
                <a:spcPts val="0"/>
              </a:spcAft>
              <a:buClr>
                <a:schemeClr val="lt1"/>
              </a:buClr>
              <a:buSzPts val="1600"/>
              <a:buNone/>
              <a:defRPr sz="1600">
                <a:solidFill>
                  <a:schemeClr val="lt1"/>
                </a:solidFill>
              </a:defRPr>
            </a:lvl9pPr>
          </a:lstStyle>
          <a:p>
            <a:r>
              <a:rPr lang="en-US"/>
              <a:t>Click to edit Master subtitle style</a:t>
            </a:r>
            <a:endParaRPr/>
          </a:p>
        </p:txBody>
      </p:sp>
      <p:sp>
        <p:nvSpPr>
          <p:cNvPr id="126" name="Google Shape;126;p28"/>
          <p:cNvSpPr txBox="1">
            <a:spLocks noGrp="1"/>
          </p:cNvSpPr>
          <p:nvPr>
            <p:ph type="title" idx="3"/>
          </p:nvPr>
        </p:nvSpPr>
        <p:spPr>
          <a:xfrm>
            <a:off x="1338239" y="5318600"/>
            <a:ext cx="2727600" cy="500800"/>
          </a:xfrm>
          <a:prstGeom prst="rect">
            <a:avLst/>
          </a:prstGeom>
        </p:spPr>
        <p:txBody>
          <a:bodyPr spcFirstLastPara="1" wrap="square" lIns="91425" tIns="91425" rIns="91425" bIns="91425" anchor="t" anchorCtr="0">
            <a:noAutofit/>
          </a:bodyPr>
          <a:lstStyle>
            <a:lvl1pPr lvl="0" algn="r" rtl="0">
              <a:spcBef>
                <a:spcPts val="0"/>
              </a:spcBef>
              <a:spcAft>
                <a:spcPts val="0"/>
              </a:spcAft>
              <a:buClr>
                <a:schemeClr val="lt1"/>
              </a:buClr>
              <a:buSzPts val="1400"/>
              <a:buNone/>
              <a:defRPr sz="1400">
                <a:solidFill>
                  <a:schemeClr val="lt1"/>
                </a:solidFill>
              </a:defRPr>
            </a:lvl1pPr>
            <a:lvl2pPr lvl="1" algn="r" rtl="0">
              <a:spcBef>
                <a:spcPts val="0"/>
              </a:spcBef>
              <a:spcAft>
                <a:spcPts val="0"/>
              </a:spcAft>
              <a:buClr>
                <a:schemeClr val="lt1"/>
              </a:buClr>
              <a:buSzPts val="4200"/>
              <a:buNone/>
              <a:defRPr sz="4200">
                <a:solidFill>
                  <a:schemeClr val="lt1"/>
                </a:solidFill>
              </a:defRPr>
            </a:lvl2pPr>
            <a:lvl3pPr lvl="2" algn="r" rtl="0">
              <a:spcBef>
                <a:spcPts val="0"/>
              </a:spcBef>
              <a:spcAft>
                <a:spcPts val="0"/>
              </a:spcAft>
              <a:buClr>
                <a:schemeClr val="lt1"/>
              </a:buClr>
              <a:buSzPts val="4200"/>
              <a:buNone/>
              <a:defRPr sz="4200">
                <a:solidFill>
                  <a:schemeClr val="lt1"/>
                </a:solidFill>
              </a:defRPr>
            </a:lvl3pPr>
            <a:lvl4pPr lvl="3" algn="r" rtl="0">
              <a:spcBef>
                <a:spcPts val="0"/>
              </a:spcBef>
              <a:spcAft>
                <a:spcPts val="0"/>
              </a:spcAft>
              <a:buClr>
                <a:schemeClr val="lt1"/>
              </a:buClr>
              <a:buSzPts val="4200"/>
              <a:buNone/>
              <a:defRPr sz="4200">
                <a:solidFill>
                  <a:schemeClr val="lt1"/>
                </a:solidFill>
              </a:defRPr>
            </a:lvl4pPr>
            <a:lvl5pPr lvl="4" algn="r" rtl="0">
              <a:spcBef>
                <a:spcPts val="0"/>
              </a:spcBef>
              <a:spcAft>
                <a:spcPts val="0"/>
              </a:spcAft>
              <a:buClr>
                <a:schemeClr val="lt1"/>
              </a:buClr>
              <a:buSzPts val="4200"/>
              <a:buNone/>
              <a:defRPr sz="4200">
                <a:solidFill>
                  <a:schemeClr val="lt1"/>
                </a:solidFill>
              </a:defRPr>
            </a:lvl5pPr>
            <a:lvl6pPr lvl="5" algn="r" rtl="0">
              <a:spcBef>
                <a:spcPts val="0"/>
              </a:spcBef>
              <a:spcAft>
                <a:spcPts val="0"/>
              </a:spcAft>
              <a:buClr>
                <a:schemeClr val="lt1"/>
              </a:buClr>
              <a:buSzPts val="4200"/>
              <a:buNone/>
              <a:defRPr sz="4200">
                <a:solidFill>
                  <a:schemeClr val="lt1"/>
                </a:solidFill>
              </a:defRPr>
            </a:lvl6pPr>
            <a:lvl7pPr lvl="6" algn="r" rtl="0">
              <a:spcBef>
                <a:spcPts val="0"/>
              </a:spcBef>
              <a:spcAft>
                <a:spcPts val="0"/>
              </a:spcAft>
              <a:buClr>
                <a:schemeClr val="lt1"/>
              </a:buClr>
              <a:buSzPts val="4200"/>
              <a:buNone/>
              <a:defRPr sz="4200">
                <a:solidFill>
                  <a:schemeClr val="lt1"/>
                </a:solidFill>
              </a:defRPr>
            </a:lvl7pPr>
            <a:lvl8pPr lvl="7" algn="r" rtl="0">
              <a:spcBef>
                <a:spcPts val="0"/>
              </a:spcBef>
              <a:spcAft>
                <a:spcPts val="0"/>
              </a:spcAft>
              <a:buClr>
                <a:schemeClr val="lt1"/>
              </a:buClr>
              <a:buSzPts val="4200"/>
              <a:buNone/>
              <a:defRPr sz="4200">
                <a:solidFill>
                  <a:schemeClr val="lt1"/>
                </a:solidFill>
              </a:defRPr>
            </a:lvl8pPr>
            <a:lvl9pPr lvl="8" algn="r"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27" name="Google Shape;127;p28"/>
          <p:cNvSpPr txBox="1">
            <a:spLocks noGrp="1"/>
          </p:cNvSpPr>
          <p:nvPr>
            <p:ph type="subTitle" idx="4"/>
          </p:nvPr>
        </p:nvSpPr>
        <p:spPr>
          <a:xfrm>
            <a:off x="1338239" y="4456235"/>
            <a:ext cx="2727600" cy="807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Clr>
                <a:schemeClr val="lt1"/>
              </a:buClr>
              <a:buSzPts val="1600"/>
              <a:buNone/>
              <a:defRPr sz="1600">
                <a:solidFill>
                  <a:schemeClr val="lt1"/>
                </a:solidFill>
              </a:defRPr>
            </a:lvl1pPr>
            <a:lvl2pPr lvl="1" algn="r" rtl="0">
              <a:lnSpc>
                <a:spcPct val="100000"/>
              </a:lnSpc>
              <a:spcBef>
                <a:spcPts val="0"/>
              </a:spcBef>
              <a:spcAft>
                <a:spcPts val="0"/>
              </a:spcAft>
              <a:buClr>
                <a:schemeClr val="lt1"/>
              </a:buClr>
              <a:buSzPts val="1600"/>
              <a:buNone/>
              <a:defRPr sz="1600">
                <a:solidFill>
                  <a:schemeClr val="lt1"/>
                </a:solidFill>
              </a:defRPr>
            </a:lvl2pPr>
            <a:lvl3pPr lvl="2" algn="r" rtl="0">
              <a:lnSpc>
                <a:spcPct val="100000"/>
              </a:lnSpc>
              <a:spcBef>
                <a:spcPts val="0"/>
              </a:spcBef>
              <a:spcAft>
                <a:spcPts val="0"/>
              </a:spcAft>
              <a:buClr>
                <a:schemeClr val="lt1"/>
              </a:buClr>
              <a:buSzPts val="1600"/>
              <a:buNone/>
              <a:defRPr sz="1600">
                <a:solidFill>
                  <a:schemeClr val="lt1"/>
                </a:solidFill>
              </a:defRPr>
            </a:lvl3pPr>
            <a:lvl4pPr lvl="3" algn="r" rtl="0">
              <a:lnSpc>
                <a:spcPct val="100000"/>
              </a:lnSpc>
              <a:spcBef>
                <a:spcPts val="0"/>
              </a:spcBef>
              <a:spcAft>
                <a:spcPts val="0"/>
              </a:spcAft>
              <a:buClr>
                <a:schemeClr val="lt1"/>
              </a:buClr>
              <a:buSzPts val="1600"/>
              <a:buNone/>
              <a:defRPr sz="1600">
                <a:solidFill>
                  <a:schemeClr val="lt1"/>
                </a:solidFill>
              </a:defRPr>
            </a:lvl4pPr>
            <a:lvl5pPr lvl="4" algn="r" rtl="0">
              <a:lnSpc>
                <a:spcPct val="100000"/>
              </a:lnSpc>
              <a:spcBef>
                <a:spcPts val="0"/>
              </a:spcBef>
              <a:spcAft>
                <a:spcPts val="0"/>
              </a:spcAft>
              <a:buClr>
                <a:schemeClr val="lt1"/>
              </a:buClr>
              <a:buSzPts val="1600"/>
              <a:buNone/>
              <a:defRPr sz="1600">
                <a:solidFill>
                  <a:schemeClr val="lt1"/>
                </a:solidFill>
              </a:defRPr>
            </a:lvl5pPr>
            <a:lvl6pPr lvl="5" algn="r" rtl="0">
              <a:lnSpc>
                <a:spcPct val="100000"/>
              </a:lnSpc>
              <a:spcBef>
                <a:spcPts val="0"/>
              </a:spcBef>
              <a:spcAft>
                <a:spcPts val="0"/>
              </a:spcAft>
              <a:buClr>
                <a:schemeClr val="lt1"/>
              </a:buClr>
              <a:buSzPts val="1600"/>
              <a:buNone/>
              <a:defRPr sz="1600">
                <a:solidFill>
                  <a:schemeClr val="lt1"/>
                </a:solidFill>
              </a:defRPr>
            </a:lvl6pPr>
            <a:lvl7pPr lvl="6" algn="r" rtl="0">
              <a:lnSpc>
                <a:spcPct val="100000"/>
              </a:lnSpc>
              <a:spcBef>
                <a:spcPts val="0"/>
              </a:spcBef>
              <a:spcAft>
                <a:spcPts val="0"/>
              </a:spcAft>
              <a:buClr>
                <a:schemeClr val="lt1"/>
              </a:buClr>
              <a:buSzPts val="1600"/>
              <a:buNone/>
              <a:defRPr sz="1600">
                <a:solidFill>
                  <a:schemeClr val="lt1"/>
                </a:solidFill>
              </a:defRPr>
            </a:lvl7pPr>
            <a:lvl8pPr lvl="7" algn="r" rtl="0">
              <a:lnSpc>
                <a:spcPct val="100000"/>
              </a:lnSpc>
              <a:spcBef>
                <a:spcPts val="0"/>
              </a:spcBef>
              <a:spcAft>
                <a:spcPts val="0"/>
              </a:spcAft>
              <a:buClr>
                <a:schemeClr val="lt1"/>
              </a:buClr>
              <a:buSzPts val="1600"/>
              <a:buNone/>
              <a:defRPr sz="1600">
                <a:solidFill>
                  <a:schemeClr val="lt1"/>
                </a:solidFill>
              </a:defRPr>
            </a:lvl8pPr>
            <a:lvl9pPr lvl="8" algn="r" rtl="0">
              <a:lnSpc>
                <a:spcPct val="100000"/>
              </a:lnSpc>
              <a:spcBef>
                <a:spcPts val="0"/>
              </a:spcBef>
              <a:spcAft>
                <a:spcPts val="0"/>
              </a:spcAft>
              <a:buClr>
                <a:schemeClr val="lt1"/>
              </a:buClr>
              <a:buSzPts val="1600"/>
              <a:buNone/>
              <a:defRPr sz="1600">
                <a:solidFill>
                  <a:schemeClr val="lt1"/>
                </a:solidFill>
              </a:defRPr>
            </a:lvl9pPr>
          </a:lstStyle>
          <a:p>
            <a:r>
              <a:rPr lang="en-US"/>
              <a:t>Click to edit Master subtitle style</a:t>
            </a:r>
            <a:endParaRPr/>
          </a:p>
        </p:txBody>
      </p:sp>
      <p:sp>
        <p:nvSpPr>
          <p:cNvPr id="128" name="Google Shape;128;p28"/>
          <p:cNvSpPr txBox="1">
            <a:spLocks noGrp="1"/>
          </p:cNvSpPr>
          <p:nvPr>
            <p:ph type="title" idx="5"/>
          </p:nvPr>
        </p:nvSpPr>
        <p:spPr>
          <a:xfrm>
            <a:off x="5078163" y="3146433"/>
            <a:ext cx="2727600" cy="500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lt1"/>
              </a:buClr>
              <a:buSzPts val="1400"/>
              <a:buNone/>
              <a:defRPr sz="1400">
                <a:solidFill>
                  <a:schemeClr val="lt1"/>
                </a:solidFill>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29" name="Google Shape;129;p28"/>
          <p:cNvSpPr txBox="1">
            <a:spLocks noGrp="1"/>
          </p:cNvSpPr>
          <p:nvPr>
            <p:ph type="subTitle" idx="6"/>
          </p:nvPr>
        </p:nvSpPr>
        <p:spPr>
          <a:xfrm>
            <a:off x="5078163" y="2284068"/>
            <a:ext cx="2727600" cy="807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lt1"/>
              </a:buClr>
              <a:buSzPts val="1600"/>
              <a:buNone/>
              <a:defRPr sz="1600">
                <a:solidFill>
                  <a:schemeClr val="lt1"/>
                </a:solidFill>
              </a:defRPr>
            </a:lvl1pPr>
            <a:lvl2pPr lvl="1" rtl="0">
              <a:lnSpc>
                <a:spcPct val="100000"/>
              </a:lnSpc>
              <a:spcBef>
                <a:spcPts val="0"/>
              </a:spcBef>
              <a:spcAft>
                <a:spcPts val="0"/>
              </a:spcAft>
              <a:buClr>
                <a:schemeClr val="lt1"/>
              </a:buClr>
              <a:buSzPts val="1600"/>
              <a:buNone/>
              <a:defRPr sz="1600">
                <a:solidFill>
                  <a:schemeClr val="lt1"/>
                </a:solidFill>
              </a:defRPr>
            </a:lvl2pPr>
            <a:lvl3pPr lvl="2" rtl="0">
              <a:lnSpc>
                <a:spcPct val="100000"/>
              </a:lnSpc>
              <a:spcBef>
                <a:spcPts val="0"/>
              </a:spcBef>
              <a:spcAft>
                <a:spcPts val="0"/>
              </a:spcAft>
              <a:buClr>
                <a:schemeClr val="lt1"/>
              </a:buClr>
              <a:buSzPts val="1600"/>
              <a:buNone/>
              <a:defRPr sz="1600">
                <a:solidFill>
                  <a:schemeClr val="lt1"/>
                </a:solidFill>
              </a:defRPr>
            </a:lvl3pPr>
            <a:lvl4pPr lvl="3" rtl="0">
              <a:lnSpc>
                <a:spcPct val="100000"/>
              </a:lnSpc>
              <a:spcBef>
                <a:spcPts val="0"/>
              </a:spcBef>
              <a:spcAft>
                <a:spcPts val="0"/>
              </a:spcAft>
              <a:buClr>
                <a:schemeClr val="lt1"/>
              </a:buClr>
              <a:buSzPts val="1600"/>
              <a:buNone/>
              <a:defRPr sz="1600">
                <a:solidFill>
                  <a:schemeClr val="lt1"/>
                </a:solidFill>
              </a:defRPr>
            </a:lvl4pPr>
            <a:lvl5pPr lvl="4" rtl="0">
              <a:lnSpc>
                <a:spcPct val="100000"/>
              </a:lnSpc>
              <a:spcBef>
                <a:spcPts val="0"/>
              </a:spcBef>
              <a:spcAft>
                <a:spcPts val="0"/>
              </a:spcAft>
              <a:buClr>
                <a:schemeClr val="lt1"/>
              </a:buClr>
              <a:buSzPts val="1600"/>
              <a:buNone/>
              <a:defRPr sz="1600">
                <a:solidFill>
                  <a:schemeClr val="lt1"/>
                </a:solidFill>
              </a:defRPr>
            </a:lvl5pPr>
            <a:lvl6pPr lvl="5" rtl="0">
              <a:lnSpc>
                <a:spcPct val="100000"/>
              </a:lnSpc>
              <a:spcBef>
                <a:spcPts val="0"/>
              </a:spcBef>
              <a:spcAft>
                <a:spcPts val="0"/>
              </a:spcAft>
              <a:buClr>
                <a:schemeClr val="lt1"/>
              </a:buClr>
              <a:buSzPts val="1600"/>
              <a:buNone/>
              <a:defRPr sz="1600">
                <a:solidFill>
                  <a:schemeClr val="lt1"/>
                </a:solidFill>
              </a:defRPr>
            </a:lvl6pPr>
            <a:lvl7pPr lvl="6" rtl="0">
              <a:lnSpc>
                <a:spcPct val="100000"/>
              </a:lnSpc>
              <a:spcBef>
                <a:spcPts val="0"/>
              </a:spcBef>
              <a:spcAft>
                <a:spcPts val="0"/>
              </a:spcAft>
              <a:buClr>
                <a:schemeClr val="lt1"/>
              </a:buClr>
              <a:buSzPts val="1600"/>
              <a:buNone/>
              <a:defRPr sz="1600">
                <a:solidFill>
                  <a:schemeClr val="lt1"/>
                </a:solidFill>
              </a:defRPr>
            </a:lvl7pPr>
            <a:lvl8pPr lvl="7" rtl="0">
              <a:lnSpc>
                <a:spcPct val="100000"/>
              </a:lnSpc>
              <a:spcBef>
                <a:spcPts val="0"/>
              </a:spcBef>
              <a:spcAft>
                <a:spcPts val="0"/>
              </a:spcAft>
              <a:buClr>
                <a:schemeClr val="lt1"/>
              </a:buClr>
              <a:buSzPts val="1600"/>
              <a:buNone/>
              <a:defRPr sz="1600">
                <a:solidFill>
                  <a:schemeClr val="lt1"/>
                </a:solidFill>
              </a:defRPr>
            </a:lvl8pPr>
            <a:lvl9pPr lvl="8" rtl="0">
              <a:lnSpc>
                <a:spcPct val="100000"/>
              </a:lnSpc>
              <a:spcBef>
                <a:spcPts val="0"/>
              </a:spcBef>
              <a:spcAft>
                <a:spcPts val="0"/>
              </a:spcAft>
              <a:buClr>
                <a:schemeClr val="lt1"/>
              </a:buClr>
              <a:buSzPts val="1600"/>
              <a:buNone/>
              <a:defRPr sz="1600">
                <a:solidFill>
                  <a:schemeClr val="lt1"/>
                </a:solidFill>
              </a:defRPr>
            </a:lvl9pPr>
          </a:lstStyle>
          <a:p>
            <a:r>
              <a:rPr lang="en-US"/>
              <a:t>Click to edit Master subtitle style</a:t>
            </a:r>
            <a:endParaRPr/>
          </a:p>
        </p:txBody>
      </p:sp>
      <p:sp>
        <p:nvSpPr>
          <p:cNvPr id="130" name="Google Shape;130;p28"/>
          <p:cNvSpPr txBox="1">
            <a:spLocks noGrp="1"/>
          </p:cNvSpPr>
          <p:nvPr>
            <p:ph type="title" idx="7"/>
          </p:nvPr>
        </p:nvSpPr>
        <p:spPr>
          <a:xfrm>
            <a:off x="5078163" y="5318600"/>
            <a:ext cx="2727600" cy="500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lt1"/>
              </a:buClr>
              <a:buSzPts val="1400"/>
              <a:buNone/>
              <a:defRPr sz="1400">
                <a:solidFill>
                  <a:schemeClr val="lt1"/>
                </a:solidFill>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r>
              <a:rPr lang="en-US"/>
              <a:t>Click to edit Master title style</a:t>
            </a:r>
            <a:endParaRPr/>
          </a:p>
        </p:txBody>
      </p:sp>
      <p:sp>
        <p:nvSpPr>
          <p:cNvPr id="131" name="Google Shape;131;p28"/>
          <p:cNvSpPr txBox="1">
            <a:spLocks noGrp="1"/>
          </p:cNvSpPr>
          <p:nvPr>
            <p:ph type="subTitle" idx="8"/>
          </p:nvPr>
        </p:nvSpPr>
        <p:spPr>
          <a:xfrm>
            <a:off x="5078163" y="4456235"/>
            <a:ext cx="2727600" cy="807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lt1"/>
              </a:buClr>
              <a:buSzPts val="1600"/>
              <a:buNone/>
              <a:defRPr sz="1600">
                <a:solidFill>
                  <a:schemeClr val="lt1"/>
                </a:solidFill>
              </a:defRPr>
            </a:lvl1pPr>
            <a:lvl2pPr lvl="1" rtl="0">
              <a:lnSpc>
                <a:spcPct val="100000"/>
              </a:lnSpc>
              <a:spcBef>
                <a:spcPts val="0"/>
              </a:spcBef>
              <a:spcAft>
                <a:spcPts val="0"/>
              </a:spcAft>
              <a:buClr>
                <a:schemeClr val="lt1"/>
              </a:buClr>
              <a:buSzPts val="1600"/>
              <a:buNone/>
              <a:defRPr sz="1600">
                <a:solidFill>
                  <a:schemeClr val="lt1"/>
                </a:solidFill>
              </a:defRPr>
            </a:lvl2pPr>
            <a:lvl3pPr lvl="2" rtl="0">
              <a:lnSpc>
                <a:spcPct val="100000"/>
              </a:lnSpc>
              <a:spcBef>
                <a:spcPts val="0"/>
              </a:spcBef>
              <a:spcAft>
                <a:spcPts val="0"/>
              </a:spcAft>
              <a:buClr>
                <a:schemeClr val="lt1"/>
              </a:buClr>
              <a:buSzPts val="1600"/>
              <a:buNone/>
              <a:defRPr sz="1600">
                <a:solidFill>
                  <a:schemeClr val="lt1"/>
                </a:solidFill>
              </a:defRPr>
            </a:lvl3pPr>
            <a:lvl4pPr lvl="3" rtl="0">
              <a:lnSpc>
                <a:spcPct val="100000"/>
              </a:lnSpc>
              <a:spcBef>
                <a:spcPts val="0"/>
              </a:spcBef>
              <a:spcAft>
                <a:spcPts val="0"/>
              </a:spcAft>
              <a:buClr>
                <a:schemeClr val="lt1"/>
              </a:buClr>
              <a:buSzPts val="1600"/>
              <a:buNone/>
              <a:defRPr sz="1600">
                <a:solidFill>
                  <a:schemeClr val="lt1"/>
                </a:solidFill>
              </a:defRPr>
            </a:lvl4pPr>
            <a:lvl5pPr lvl="4" rtl="0">
              <a:lnSpc>
                <a:spcPct val="100000"/>
              </a:lnSpc>
              <a:spcBef>
                <a:spcPts val="0"/>
              </a:spcBef>
              <a:spcAft>
                <a:spcPts val="0"/>
              </a:spcAft>
              <a:buClr>
                <a:schemeClr val="lt1"/>
              </a:buClr>
              <a:buSzPts val="1600"/>
              <a:buNone/>
              <a:defRPr sz="1600">
                <a:solidFill>
                  <a:schemeClr val="lt1"/>
                </a:solidFill>
              </a:defRPr>
            </a:lvl5pPr>
            <a:lvl6pPr lvl="5" rtl="0">
              <a:lnSpc>
                <a:spcPct val="100000"/>
              </a:lnSpc>
              <a:spcBef>
                <a:spcPts val="0"/>
              </a:spcBef>
              <a:spcAft>
                <a:spcPts val="0"/>
              </a:spcAft>
              <a:buClr>
                <a:schemeClr val="lt1"/>
              </a:buClr>
              <a:buSzPts val="1600"/>
              <a:buNone/>
              <a:defRPr sz="1600">
                <a:solidFill>
                  <a:schemeClr val="lt1"/>
                </a:solidFill>
              </a:defRPr>
            </a:lvl6pPr>
            <a:lvl7pPr lvl="6" rtl="0">
              <a:lnSpc>
                <a:spcPct val="100000"/>
              </a:lnSpc>
              <a:spcBef>
                <a:spcPts val="0"/>
              </a:spcBef>
              <a:spcAft>
                <a:spcPts val="0"/>
              </a:spcAft>
              <a:buClr>
                <a:schemeClr val="lt1"/>
              </a:buClr>
              <a:buSzPts val="1600"/>
              <a:buNone/>
              <a:defRPr sz="1600">
                <a:solidFill>
                  <a:schemeClr val="lt1"/>
                </a:solidFill>
              </a:defRPr>
            </a:lvl7pPr>
            <a:lvl8pPr lvl="7" rtl="0">
              <a:lnSpc>
                <a:spcPct val="100000"/>
              </a:lnSpc>
              <a:spcBef>
                <a:spcPts val="0"/>
              </a:spcBef>
              <a:spcAft>
                <a:spcPts val="0"/>
              </a:spcAft>
              <a:buClr>
                <a:schemeClr val="lt1"/>
              </a:buClr>
              <a:buSzPts val="1600"/>
              <a:buNone/>
              <a:defRPr sz="1600">
                <a:solidFill>
                  <a:schemeClr val="lt1"/>
                </a:solidFill>
              </a:defRPr>
            </a:lvl8pPr>
            <a:lvl9pPr lvl="8" rtl="0">
              <a:lnSpc>
                <a:spcPct val="100000"/>
              </a:lnSpc>
              <a:spcBef>
                <a:spcPts val="0"/>
              </a:spcBef>
              <a:spcAft>
                <a:spcPts val="0"/>
              </a:spcAft>
              <a:buClr>
                <a:schemeClr val="lt1"/>
              </a:buClr>
              <a:buSzPts val="1600"/>
              <a:buNone/>
              <a:defRPr sz="1600">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1083766430"/>
      </p:ext>
    </p:extLst>
  </p:cSld>
  <p:clrMapOvr>
    <a:masterClrMapping/>
  </p:clrMapOvr>
  <p:hf sldNum="0" hdr="0" ftr="0" dt="0"/>
</p:sldLayout>
</file>

<file path=ppt/slideLayouts/slideLayout65.xml><?xml version="1.0" encoding="utf-8"?>
<p:sldLayout xmlns:a="http://schemas.openxmlformats.org/drawingml/2006/main" xmlns:r="http://schemas.openxmlformats.org/officeDocument/2006/relationships" xmlns:p="http://schemas.openxmlformats.org/presentationml/2006/main" matchingName="Title + Text">
  <p:cSld name="Title + Text">
    <p:spTree>
      <p:nvGrpSpPr>
        <p:cNvPr id="1" name="Shape 132"/>
        <p:cNvGrpSpPr/>
        <p:nvPr/>
      </p:nvGrpSpPr>
      <p:grpSpPr>
        <a:xfrm>
          <a:off x="0" y="0"/>
          <a:ext cx="0" cy="0"/>
          <a:chOff x="0" y="0"/>
          <a:chExt cx="0" cy="0"/>
        </a:xfrm>
      </p:grpSpPr>
      <p:sp>
        <p:nvSpPr>
          <p:cNvPr id="133" name="Google Shape;133;p29"/>
          <p:cNvSpPr txBox="1">
            <a:spLocks noGrp="1"/>
          </p:cNvSpPr>
          <p:nvPr>
            <p:ph type="subTitle" idx="1"/>
          </p:nvPr>
        </p:nvSpPr>
        <p:spPr>
          <a:xfrm>
            <a:off x="5817051" y="3247900"/>
            <a:ext cx="2556300" cy="2731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lt1"/>
              </a:buClr>
              <a:buSzPts val="1800"/>
              <a:buNone/>
              <a:defRPr>
                <a:solidFill>
                  <a:schemeClr val="lt1"/>
                </a:solidFill>
              </a:defRPr>
            </a:lvl1pPr>
            <a:lvl2pPr lvl="1" algn="ctr" rtl="0">
              <a:lnSpc>
                <a:spcPct val="100000"/>
              </a:lnSpc>
              <a:spcBef>
                <a:spcPts val="0"/>
              </a:spcBef>
              <a:spcAft>
                <a:spcPts val="0"/>
              </a:spcAft>
              <a:buClr>
                <a:schemeClr val="lt1"/>
              </a:buClr>
              <a:buSzPts val="1800"/>
              <a:buNone/>
              <a:defRPr sz="1800">
                <a:solidFill>
                  <a:schemeClr val="lt1"/>
                </a:solidFill>
              </a:defRPr>
            </a:lvl2pPr>
            <a:lvl3pPr lvl="2" algn="ctr" rtl="0">
              <a:lnSpc>
                <a:spcPct val="100000"/>
              </a:lnSpc>
              <a:spcBef>
                <a:spcPts val="0"/>
              </a:spcBef>
              <a:spcAft>
                <a:spcPts val="0"/>
              </a:spcAft>
              <a:buClr>
                <a:schemeClr val="lt1"/>
              </a:buClr>
              <a:buSzPts val="1800"/>
              <a:buNone/>
              <a:defRPr sz="1800">
                <a:solidFill>
                  <a:schemeClr val="lt1"/>
                </a:solidFill>
              </a:defRPr>
            </a:lvl3pPr>
            <a:lvl4pPr lvl="3" algn="ctr" rtl="0">
              <a:lnSpc>
                <a:spcPct val="100000"/>
              </a:lnSpc>
              <a:spcBef>
                <a:spcPts val="0"/>
              </a:spcBef>
              <a:spcAft>
                <a:spcPts val="0"/>
              </a:spcAft>
              <a:buClr>
                <a:schemeClr val="lt1"/>
              </a:buClr>
              <a:buSzPts val="1800"/>
              <a:buNone/>
              <a:defRPr sz="1800">
                <a:solidFill>
                  <a:schemeClr val="lt1"/>
                </a:solidFill>
              </a:defRPr>
            </a:lvl4pPr>
            <a:lvl5pPr lvl="4" algn="ctr" rtl="0">
              <a:lnSpc>
                <a:spcPct val="100000"/>
              </a:lnSpc>
              <a:spcBef>
                <a:spcPts val="0"/>
              </a:spcBef>
              <a:spcAft>
                <a:spcPts val="0"/>
              </a:spcAft>
              <a:buClr>
                <a:schemeClr val="lt1"/>
              </a:buClr>
              <a:buSzPts val="1800"/>
              <a:buNone/>
              <a:defRPr sz="1800">
                <a:solidFill>
                  <a:schemeClr val="lt1"/>
                </a:solidFill>
              </a:defRPr>
            </a:lvl5pPr>
            <a:lvl6pPr lvl="5" algn="ctr" rtl="0">
              <a:lnSpc>
                <a:spcPct val="100000"/>
              </a:lnSpc>
              <a:spcBef>
                <a:spcPts val="0"/>
              </a:spcBef>
              <a:spcAft>
                <a:spcPts val="0"/>
              </a:spcAft>
              <a:buClr>
                <a:schemeClr val="lt1"/>
              </a:buClr>
              <a:buSzPts val="1800"/>
              <a:buNone/>
              <a:defRPr sz="1800">
                <a:solidFill>
                  <a:schemeClr val="lt1"/>
                </a:solidFill>
              </a:defRPr>
            </a:lvl6pPr>
            <a:lvl7pPr lvl="6" algn="ctr" rtl="0">
              <a:lnSpc>
                <a:spcPct val="100000"/>
              </a:lnSpc>
              <a:spcBef>
                <a:spcPts val="0"/>
              </a:spcBef>
              <a:spcAft>
                <a:spcPts val="0"/>
              </a:spcAft>
              <a:buClr>
                <a:schemeClr val="lt1"/>
              </a:buClr>
              <a:buSzPts val="1800"/>
              <a:buNone/>
              <a:defRPr sz="1800">
                <a:solidFill>
                  <a:schemeClr val="lt1"/>
                </a:solidFill>
              </a:defRPr>
            </a:lvl7pPr>
            <a:lvl8pPr lvl="7" algn="ctr" rtl="0">
              <a:lnSpc>
                <a:spcPct val="100000"/>
              </a:lnSpc>
              <a:spcBef>
                <a:spcPts val="0"/>
              </a:spcBef>
              <a:spcAft>
                <a:spcPts val="0"/>
              </a:spcAft>
              <a:buClr>
                <a:schemeClr val="lt1"/>
              </a:buClr>
              <a:buSzPts val="1800"/>
              <a:buNone/>
              <a:defRPr sz="1800">
                <a:solidFill>
                  <a:schemeClr val="lt1"/>
                </a:solidFill>
              </a:defRPr>
            </a:lvl8pPr>
            <a:lvl9pPr lvl="8" algn="ctr" rtl="0">
              <a:lnSpc>
                <a:spcPct val="100000"/>
              </a:lnSpc>
              <a:spcBef>
                <a:spcPts val="0"/>
              </a:spcBef>
              <a:spcAft>
                <a:spcPts val="0"/>
              </a:spcAft>
              <a:buClr>
                <a:schemeClr val="lt1"/>
              </a:buClr>
              <a:buSzPts val="1800"/>
              <a:buNone/>
              <a:defRPr sz="1800">
                <a:solidFill>
                  <a:schemeClr val="lt1"/>
                </a:solidFill>
              </a:defRPr>
            </a:lvl9pPr>
          </a:lstStyle>
          <a:p>
            <a:r>
              <a:rPr lang="en-US"/>
              <a:t>Click to edit Master subtitle style</a:t>
            </a:r>
            <a:endParaRPr/>
          </a:p>
        </p:txBody>
      </p:sp>
      <p:sp>
        <p:nvSpPr>
          <p:cNvPr id="134" name="Google Shape;134;p29"/>
          <p:cNvSpPr txBox="1">
            <a:spLocks noGrp="1"/>
          </p:cNvSpPr>
          <p:nvPr>
            <p:ph type="title"/>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734743340"/>
      </p:ext>
    </p:extLst>
  </p:cSld>
  <p:clrMapOvr>
    <a:masterClrMapping/>
  </p:clrMapOvr>
  <p:hf sldNum="0" hdr="0" ftr="0" dt="0"/>
</p:sldLayout>
</file>

<file path=ppt/slideLayouts/slideLayout66.xml><?xml version="1.0" encoding="utf-8"?>
<p:sldLayout xmlns:a="http://schemas.openxmlformats.org/drawingml/2006/main" xmlns:r="http://schemas.openxmlformats.org/officeDocument/2006/relationships" xmlns:p="http://schemas.openxmlformats.org/presentationml/2006/main" matchingName="Title + Text 1">
  <p:cSld name="Title + Text 1">
    <p:spTree>
      <p:nvGrpSpPr>
        <p:cNvPr id="1" name="Shape 135"/>
        <p:cNvGrpSpPr/>
        <p:nvPr/>
      </p:nvGrpSpPr>
      <p:grpSpPr>
        <a:xfrm>
          <a:off x="0" y="0"/>
          <a:ext cx="0" cy="0"/>
          <a:chOff x="0" y="0"/>
          <a:chExt cx="0" cy="0"/>
        </a:xfrm>
      </p:grpSpPr>
      <p:sp>
        <p:nvSpPr>
          <p:cNvPr id="136" name="Google Shape;136;p30"/>
          <p:cNvSpPr txBox="1">
            <a:spLocks noGrp="1"/>
          </p:cNvSpPr>
          <p:nvPr>
            <p:ph type="title"/>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137" name="Google Shape;137;p30"/>
          <p:cNvSpPr txBox="1">
            <a:spLocks noGrp="1"/>
          </p:cNvSpPr>
          <p:nvPr>
            <p:ph type="subTitle" idx="1"/>
          </p:nvPr>
        </p:nvSpPr>
        <p:spPr>
          <a:xfrm>
            <a:off x="938501" y="3247900"/>
            <a:ext cx="2556300" cy="2731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lt1"/>
              </a:buClr>
              <a:buSzPts val="1800"/>
              <a:buNone/>
              <a:defRPr>
                <a:solidFill>
                  <a:schemeClr val="lt1"/>
                </a:solidFill>
              </a:defRPr>
            </a:lvl1pPr>
            <a:lvl2pPr lvl="1" algn="ctr" rtl="0">
              <a:lnSpc>
                <a:spcPct val="100000"/>
              </a:lnSpc>
              <a:spcBef>
                <a:spcPts val="0"/>
              </a:spcBef>
              <a:spcAft>
                <a:spcPts val="0"/>
              </a:spcAft>
              <a:buClr>
                <a:schemeClr val="lt1"/>
              </a:buClr>
              <a:buSzPts val="1800"/>
              <a:buNone/>
              <a:defRPr sz="1800">
                <a:solidFill>
                  <a:schemeClr val="lt1"/>
                </a:solidFill>
              </a:defRPr>
            </a:lvl2pPr>
            <a:lvl3pPr lvl="2" algn="ctr" rtl="0">
              <a:lnSpc>
                <a:spcPct val="100000"/>
              </a:lnSpc>
              <a:spcBef>
                <a:spcPts val="0"/>
              </a:spcBef>
              <a:spcAft>
                <a:spcPts val="0"/>
              </a:spcAft>
              <a:buClr>
                <a:schemeClr val="lt1"/>
              </a:buClr>
              <a:buSzPts val="1800"/>
              <a:buNone/>
              <a:defRPr sz="1800">
                <a:solidFill>
                  <a:schemeClr val="lt1"/>
                </a:solidFill>
              </a:defRPr>
            </a:lvl3pPr>
            <a:lvl4pPr lvl="3" algn="ctr" rtl="0">
              <a:lnSpc>
                <a:spcPct val="100000"/>
              </a:lnSpc>
              <a:spcBef>
                <a:spcPts val="0"/>
              </a:spcBef>
              <a:spcAft>
                <a:spcPts val="0"/>
              </a:spcAft>
              <a:buClr>
                <a:schemeClr val="lt1"/>
              </a:buClr>
              <a:buSzPts val="1800"/>
              <a:buNone/>
              <a:defRPr sz="1800">
                <a:solidFill>
                  <a:schemeClr val="lt1"/>
                </a:solidFill>
              </a:defRPr>
            </a:lvl4pPr>
            <a:lvl5pPr lvl="4" algn="ctr" rtl="0">
              <a:lnSpc>
                <a:spcPct val="100000"/>
              </a:lnSpc>
              <a:spcBef>
                <a:spcPts val="0"/>
              </a:spcBef>
              <a:spcAft>
                <a:spcPts val="0"/>
              </a:spcAft>
              <a:buClr>
                <a:schemeClr val="lt1"/>
              </a:buClr>
              <a:buSzPts val="1800"/>
              <a:buNone/>
              <a:defRPr sz="1800">
                <a:solidFill>
                  <a:schemeClr val="lt1"/>
                </a:solidFill>
              </a:defRPr>
            </a:lvl5pPr>
            <a:lvl6pPr lvl="5" algn="ctr" rtl="0">
              <a:lnSpc>
                <a:spcPct val="100000"/>
              </a:lnSpc>
              <a:spcBef>
                <a:spcPts val="0"/>
              </a:spcBef>
              <a:spcAft>
                <a:spcPts val="0"/>
              </a:spcAft>
              <a:buClr>
                <a:schemeClr val="lt1"/>
              </a:buClr>
              <a:buSzPts val="1800"/>
              <a:buNone/>
              <a:defRPr sz="1800">
                <a:solidFill>
                  <a:schemeClr val="lt1"/>
                </a:solidFill>
              </a:defRPr>
            </a:lvl6pPr>
            <a:lvl7pPr lvl="6" algn="ctr" rtl="0">
              <a:lnSpc>
                <a:spcPct val="100000"/>
              </a:lnSpc>
              <a:spcBef>
                <a:spcPts val="0"/>
              </a:spcBef>
              <a:spcAft>
                <a:spcPts val="0"/>
              </a:spcAft>
              <a:buClr>
                <a:schemeClr val="lt1"/>
              </a:buClr>
              <a:buSzPts val="1800"/>
              <a:buNone/>
              <a:defRPr sz="1800">
                <a:solidFill>
                  <a:schemeClr val="lt1"/>
                </a:solidFill>
              </a:defRPr>
            </a:lvl7pPr>
            <a:lvl8pPr lvl="7" algn="ctr" rtl="0">
              <a:lnSpc>
                <a:spcPct val="100000"/>
              </a:lnSpc>
              <a:spcBef>
                <a:spcPts val="0"/>
              </a:spcBef>
              <a:spcAft>
                <a:spcPts val="0"/>
              </a:spcAft>
              <a:buClr>
                <a:schemeClr val="lt1"/>
              </a:buClr>
              <a:buSzPts val="1800"/>
              <a:buNone/>
              <a:defRPr sz="1800">
                <a:solidFill>
                  <a:schemeClr val="lt1"/>
                </a:solidFill>
              </a:defRPr>
            </a:lvl8pPr>
            <a:lvl9pPr lvl="8" algn="ctr" rtl="0">
              <a:lnSpc>
                <a:spcPct val="100000"/>
              </a:lnSpc>
              <a:spcBef>
                <a:spcPts val="0"/>
              </a:spcBef>
              <a:spcAft>
                <a:spcPts val="0"/>
              </a:spcAft>
              <a:buClr>
                <a:schemeClr val="lt1"/>
              </a:buClr>
              <a:buSzPts val="1800"/>
              <a:buNone/>
              <a:defRPr sz="1800">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3565335844"/>
      </p:ext>
    </p:extLst>
  </p:cSld>
  <p:clrMapOvr>
    <a:masterClrMapping/>
  </p:clrMapOvr>
  <p:hf sldNum="0" hdr="0" ftr="0" dt="0"/>
</p:sldLayout>
</file>

<file path=ppt/slideLayouts/slideLayout67.xml><?xml version="1.0" encoding="utf-8"?>
<p:sldLayout xmlns:a="http://schemas.openxmlformats.org/drawingml/2006/main" xmlns:r="http://schemas.openxmlformats.org/officeDocument/2006/relationships" xmlns:p="http://schemas.openxmlformats.org/presentationml/2006/main" matchingName="Title + Text 2">
  <p:cSld name="Title + Text 2">
    <p:spTree>
      <p:nvGrpSpPr>
        <p:cNvPr id="1" name="Shape 138"/>
        <p:cNvGrpSpPr/>
        <p:nvPr/>
      </p:nvGrpSpPr>
      <p:grpSpPr>
        <a:xfrm>
          <a:off x="0" y="0"/>
          <a:ext cx="0" cy="0"/>
          <a:chOff x="0" y="0"/>
          <a:chExt cx="0" cy="0"/>
        </a:xfrm>
      </p:grpSpPr>
      <p:sp>
        <p:nvSpPr>
          <p:cNvPr id="139" name="Google Shape;139;p31"/>
          <p:cNvSpPr txBox="1">
            <a:spLocks noGrp="1"/>
          </p:cNvSpPr>
          <p:nvPr>
            <p:ph type="title"/>
          </p:nvPr>
        </p:nvSpPr>
        <p:spPr>
          <a:xfrm>
            <a:off x="938501" y="593367"/>
            <a:ext cx="57357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140" name="Google Shape;140;p31"/>
          <p:cNvSpPr txBox="1">
            <a:spLocks noGrp="1"/>
          </p:cNvSpPr>
          <p:nvPr>
            <p:ph type="subTitle" idx="1"/>
          </p:nvPr>
        </p:nvSpPr>
        <p:spPr>
          <a:xfrm>
            <a:off x="5817051" y="3247900"/>
            <a:ext cx="2556300" cy="2731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lt1"/>
              </a:buClr>
              <a:buSzPts val="1800"/>
              <a:buNone/>
              <a:defRPr>
                <a:solidFill>
                  <a:schemeClr val="lt1"/>
                </a:solidFill>
              </a:defRPr>
            </a:lvl1pPr>
            <a:lvl2pPr lvl="1" algn="ctr" rtl="0">
              <a:lnSpc>
                <a:spcPct val="100000"/>
              </a:lnSpc>
              <a:spcBef>
                <a:spcPts val="0"/>
              </a:spcBef>
              <a:spcAft>
                <a:spcPts val="0"/>
              </a:spcAft>
              <a:buClr>
                <a:schemeClr val="lt1"/>
              </a:buClr>
              <a:buSzPts val="1800"/>
              <a:buNone/>
              <a:defRPr sz="1800">
                <a:solidFill>
                  <a:schemeClr val="lt1"/>
                </a:solidFill>
              </a:defRPr>
            </a:lvl2pPr>
            <a:lvl3pPr lvl="2" algn="ctr" rtl="0">
              <a:lnSpc>
                <a:spcPct val="100000"/>
              </a:lnSpc>
              <a:spcBef>
                <a:spcPts val="0"/>
              </a:spcBef>
              <a:spcAft>
                <a:spcPts val="0"/>
              </a:spcAft>
              <a:buClr>
                <a:schemeClr val="lt1"/>
              </a:buClr>
              <a:buSzPts val="1800"/>
              <a:buNone/>
              <a:defRPr sz="1800">
                <a:solidFill>
                  <a:schemeClr val="lt1"/>
                </a:solidFill>
              </a:defRPr>
            </a:lvl3pPr>
            <a:lvl4pPr lvl="3" algn="ctr" rtl="0">
              <a:lnSpc>
                <a:spcPct val="100000"/>
              </a:lnSpc>
              <a:spcBef>
                <a:spcPts val="0"/>
              </a:spcBef>
              <a:spcAft>
                <a:spcPts val="0"/>
              </a:spcAft>
              <a:buClr>
                <a:schemeClr val="lt1"/>
              </a:buClr>
              <a:buSzPts val="1800"/>
              <a:buNone/>
              <a:defRPr sz="1800">
                <a:solidFill>
                  <a:schemeClr val="lt1"/>
                </a:solidFill>
              </a:defRPr>
            </a:lvl4pPr>
            <a:lvl5pPr lvl="4" algn="ctr" rtl="0">
              <a:lnSpc>
                <a:spcPct val="100000"/>
              </a:lnSpc>
              <a:spcBef>
                <a:spcPts val="0"/>
              </a:spcBef>
              <a:spcAft>
                <a:spcPts val="0"/>
              </a:spcAft>
              <a:buClr>
                <a:schemeClr val="lt1"/>
              </a:buClr>
              <a:buSzPts val="1800"/>
              <a:buNone/>
              <a:defRPr sz="1800">
                <a:solidFill>
                  <a:schemeClr val="lt1"/>
                </a:solidFill>
              </a:defRPr>
            </a:lvl5pPr>
            <a:lvl6pPr lvl="5" algn="ctr" rtl="0">
              <a:lnSpc>
                <a:spcPct val="100000"/>
              </a:lnSpc>
              <a:spcBef>
                <a:spcPts val="0"/>
              </a:spcBef>
              <a:spcAft>
                <a:spcPts val="0"/>
              </a:spcAft>
              <a:buClr>
                <a:schemeClr val="lt1"/>
              </a:buClr>
              <a:buSzPts val="1800"/>
              <a:buNone/>
              <a:defRPr sz="1800">
                <a:solidFill>
                  <a:schemeClr val="lt1"/>
                </a:solidFill>
              </a:defRPr>
            </a:lvl6pPr>
            <a:lvl7pPr lvl="6" algn="ctr" rtl="0">
              <a:lnSpc>
                <a:spcPct val="100000"/>
              </a:lnSpc>
              <a:spcBef>
                <a:spcPts val="0"/>
              </a:spcBef>
              <a:spcAft>
                <a:spcPts val="0"/>
              </a:spcAft>
              <a:buClr>
                <a:schemeClr val="lt1"/>
              </a:buClr>
              <a:buSzPts val="1800"/>
              <a:buNone/>
              <a:defRPr sz="1800">
                <a:solidFill>
                  <a:schemeClr val="lt1"/>
                </a:solidFill>
              </a:defRPr>
            </a:lvl7pPr>
            <a:lvl8pPr lvl="7" algn="ctr" rtl="0">
              <a:lnSpc>
                <a:spcPct val="100000"/>
              </a:lnSpc>
              <a:spcBef>
                <a:spcPts val="0"/>
              </a:spcBef>
              <a:spcAft>
                <a:spcPts val="0"/>
              </a:spcAft>
              <a:buClr>
                <a:schemeClr val="lt1"/>
              </a:buClr>
              <a:buSzPts val="1800"/>
              <a:buNone/>
              <a:defRPr sz="1800">
                <a:solidFill>
                  <a:schemeClr val="lt1"/>
                </a:solidFill>
              </a:defRPr>
            </a:lvl8pPr>
            <a:lvl9pPr lvl="8" algn="ctr" rtl="0">
              <a:lnSpc>
                <a:spcPct val="100000"/>
              </a:lnSpc>
              <a:spcBef>
                <a:spcPts val="0"/>
              </a:spcBef>
              <a:spcAft>
                <a:spcPts val="0"/>
              </a:spcAft>
              <a:buClr>
                <a:schemeClr val="lt1"/>
              </a:buClr>
              <a:buSzPts val="1800"/>
              <a:buNone/>
              <a:defRPr sz="1800">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4051918601"/>
      </p:ext>
    </p:extLst>
  </p:cSld>
  <p:clrMapOvr>
    <a:masterClrMapping/>
  </p:clrMapOvr>
  <p:hf sldNum="0" hdr="0" ftr="0" dt="0"/>
</p:sldLayout>
</file>

<file path=ppt/slideLayouts/slideLayout68.xml><?xml version="1.0" encoding="utf-8"?>
<p:sldLayout xmlns:a="http://schemas.openxmlformats.org/drawingml/2006/main" xmlns:r="http://schemas.openxmlformats.org/officeDocument/2006/relationships" xmlns:p="http://schemas.openxmlformats.org/presentationml/2006/main" matchingName="One Column">
  <p:cSld name="One Column">
    <p:spTree>
      <p:nvGrpSpPr>
        <p:cNvPr id="1" name="Shape 141"/>
        <p:cNvGrpSpPr/>
        <p:nvPr/>
      </p:nvGrpSpPr>
      <p:grpSpPr>
        <a:xfrm>
          <a:off x="0" y="0"/>
          <a:ext cx="0" cy="0"/>
          <a:chOff x="0" y="0"/>
          <a:chExt cx="0" cy="0"/>
        </a:xfrm>
      </p:grpSpPr>
      <p:sp>
        <p:nvSpPr>
          <p:cNvPr id="142" name="Google Shape;142;p32"/>
          <p:cNvSpPr txBox="1">
            <a:spLocks noGrp="1"/>
          </p:cNvSpPr>
          <p:nvPr>
            <p:ph type="title"/>
          </p:nvPr>
        </p:nvSpPr>
        <p:spPr>
          <a:xfrm>
            <a:off x="2062800" y="3256067"/>
            <a:ext cx="5018400" cy="7984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3600"/>
              <a:buNone/>
              <a:defRPr sz="3600">
                <a:solidFill>
                  <a:schemeClr val="lt1"/>
                </a:solidFill>
              </a:defRPr>
            </a:lvl2pPr>
            <a:lvl3pPr lvl="2" rtl="0">
              <a:spcBef>
                <a:spcPts val="0"/>
              </a:spcBef>
              <a:spcAft>
                <a:spcPts val="0"/>
              </a:spcAft>
              <a:buClr>
                <a:schemeClr val="lt1"/>
              </a:buClr>
              <a:buSzPts val="3600"/>
              <a:buNone/>
              <a:defRPr sz="3600">
                <a:solidFill>
                  <a:schemeClr val="lt1"/>
                </a:solidFill>
              </a:defRPr>
            </a:lvl3pPr>
            <a:lvl4pPr lvl="3" rtl="0">
              <a:spcBef>
                <a:spcPts val="0"/>
              </a:spcBef>
              <a:spcAft>
                <a:spcPts val="0"/>
              </a:spcAft>
              <a:buClr>
                <a:schemeClr val="lt1"/>
              </a:buClr>
              <a:buSzPts val="3600"/>
              <a:buNone/>
              <a:defRPr sz="3600">
                <a:solidFill>
                  <a:schemeClr val="lt1"/>
                </a:solidFill>
              </a:defRPr>
            </a:lvl4pPr>
            <a:lvl5pPr lvl="4" rtl="0">
              <a:spcBef>
                <a:spcPts val="0"/>
              </a:spcBef>
              <a:spcAft>
                <a:spcPts val="0"/>
              </a:spcAft>
              <a:buClr>
                <a:schemeClr val="lt1"/>
              </a:buClr>
              <a:buSzPts val="3600"/>
              <a:buNone/>
              <a:defRPr sz="3600">
                <a:solidFill>
                  <a:schemeClr val="lt1"/>
                </a:solidFill>
              </a:defRPr>
            </a:lvl5pPr>
            <a:lvl6pPr lvl="5" rtl="0">
              <a:spcBef>
                <a:spcPts val="0"/>
              </a:spcBef>
              <a:spcAft>
                <a:spcPts val="0"/>
              </a:spcAft>
              <a:buClr>
                <a:schemeClr val="lt1"/>
              </a:buClr>
              <a:buSzPts val="3600"/>
              <a:buNone/>
              <a:defRPr sz="3600">
                <a:solidFill>
                  <a:schemeClr val="lt1"/>
                </a:solidFill>
              </a:defRPr>
            </a:lvl6pPr>
            <a:lvl7pPr lvl="6" rtl="0">
              <a:spcBef>
                <a:spcPts val="0"/>
              </a:spcBef>
              <a:spcAft>
                <a:spcPts val="0"/>
              </a:spcAft>
              <a:buClr>
                <a:schemeClr val="lt1"/>
              </a:buClr>
              <a:buSzPts val="3600"/>
              <a:buNone/>
              <a:defRPr sz="3600">
                <a:solidFill>
                  <a:schemeClr val="lt1"/>
                </a:solidFill>
              </a:defRPr>
            </a:lvl7pPr>
            <a:lvl8pPr lvl="7" rtl="0">
              <a:spcBef>
                <a:spcPts val="0"/>
              </a:spcBef>
              <a:spcAft>
                <a:spcPts val="0"/>
              </a:spcAft>
              <a:buClr>
                <a:schemeClr val="lt1"/>
              </a:buClr>
              <a:buSzPts val="3600"/>
              <a:buNone/>
              <a:defRPr sz="3600">
                <a:solidFill>
                  <a:schemeClr val="lt1"/>
                </a:solidFill>
              </a:defRPr>
            </a:lvl8pPr>
            <a:lvl9pPr lvl="8" rtl="0">
              <a:spcBef>
                <a:spcPts val="0"/>
              </a:spcBef>
              <a:spcAft>
                <a:spcPts val="0"/>
              </a:spcAft>
              <a:buClr>
                <a:schemeClr val="lt1"/>
              </a:buClr>
              <a:buSzPts val="3600"/>
              <a:buNone/>
              <a:defRPr sz="3600">
                <a:solidFill>
                  <a:schemeClr val="lt1"/>
                </a:solidFill>
              </a:defRPr>
            </a:lvl9pPr>
          </a:lstStyle>
          <a:p>
            <a:r>
              <a:rPr lang="en-US"/>
              <a:t>Click to edit Master title style</a:t>
            </a:r>
            <a:endParaRPr/>
          </a:p>
        </p:txBody>
      </p:sp>
      <p:sp>
        <p:nvSpPr>
          <p:cNvPr id="143" name="Google Shape;143;p32"/>
          <p:cNvSpPr txBox="1">
            <a:spLocks noGrp="1"/>
          </p:cNvSpPr>
          <p:nvPr>
            <p:ph type="subTitle" idx="1"/>
          </p:nvPr>
        </p:nvSpPr>
        <p:spPr>
          <a:xfrm>
            <a:off x="2896500" y="4521767"/>
            <a:ext cx="3351000" cy="159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400"/>
              <a:buNone/>
              <a:defRPr sz="1400">
                <a:solidFill>
                  <a:schemeClr val="lt1"/>
                </a:solidFill>
              </a:defRPr>
            </a:lvl1pPr>
            <a:lvl2pPr lvl="1" algn="ctr" rtl="0">
              <a:lnSpc>
                <a:spcPct val="100000"/>
              </a:lnSpc>
              <a:spcBef>
                <a:spcPts val="0"/>
              </a:spcBef>
              <a:spcAft>
                <a:spcPts val="0"/>
              </a:spcAft>
              <a:buClr>
                <a:schemeClr val="lt1"/>
              </a:buClr>
              <a:buSzPts val="1400"/>
              <a:buNone/>
              <a:defRPr>
                <a:solidFill>
                  <a:schemeClr val="lt1"/>
                </a:solidFill>
              </a:defRPr>
            </a:lvl2pPr>
            <a:lvl3pPr lvl="2" algn="ctr" rtl="0">
              <a:lnSpc>
                <a:spcPct val="100000"/>
              </a:lnSpc>
              <a:spcBef>
                <a:spcPts val="0"/>
              </a:spcBef>
              <a:spcAft>
                <a:spcPts val="0"/>
              </a:spcAft>
              <a:buClr>
                <a:schemeClr val="lt1"/>
              </a:buClr>
              <a:buSzPts val="1400"/>
              <a:buNone/>
              <a:defRPr>
                <a:solidFill>
                  <a:schemeClr val="lt1"/>
                </a:solidFill>
              </a:defRPr>
            </a:lvl3pPr>
            <a:lvl4pPr lvl="3" algn="ctr" rtl="0">
              <a:lnSpc>
                <a:spcPct val="100000"/>
              </a:lnSpc>
              <a:spcBef>
                <a:spcPts val="0"/>
              </a:spcBef>
              <a:spcAft>
                <a:spcPts val="0"/>
              </a:spcAft>
              <a:buClr>
                <a:schemeClr val="lt1"/>
              </a:buClr>
              <a:buSzPts val="1400"/>
              <a:buNone/>
              <a:defRPr>
                <a:solidFill>
                  <a:schemeClr val="lt1"/>
                </a:solidFill>
              </a:defRPr>
            </a:lvl4pPr>
            <a:lvl5pPr lvl="4" algn="ctr" rtl="0">
              <a:lnSpc>
                <a:spcPct val="100000"/>
              </a:lnSpc>
              <a:spcBef>
                <a:spcPts val="0"/>
              </a:spcBef>
              <a:spcAft>
                <a:spcPts val="0"/>
              </a:spcAft>
              <a:buClr>
                <a:schemeClr val="lt1"/>
              </a:buClr>
              <a:buSzPts val="1400"/>
              <a:buNone/>
              <a:defRPr>
                <a:solidFill>
                  <a:schemeClr val="lt1"/>
                </a:solidFill>
              </a:defRPr>
            </a:lvl5pPr>
            <a:lvl6pPr lvl="5" algn="ctr" rtl="0">
              <a:lnSpc>
                <a:spcPct val="100000"/>
              </a:lnSpc>
              <a:spcBef>
                <a:spcPts val="0"/>
              </a:spcBef>
              <a:spcAft>
                <a:spcPts val="0"/>
              </a:spcAft>
              <a:buClr>
                <a:schemeClr val="lt1"/>
              </a:buClr>
              <a:buSzPts val="1400"/>
              <a:buNone/>
              <a:defRPr>
                <a:solidFill>
                  <a:schemeClr val="lt1"/>
                </a:solidFill>
              </a:defRPr>
            </a:lvl6pPr>
            <a:lvl7pPr lvl="6" algn="ctr" rtl="0">
              <a:lnSpc>
                <a:spcPct val="100000"/>
              </a:lnSpc>
              <a:spcBef>
                <a:spcPts val="0"/>
              </a:spcBef>
              <a:spcAft>
                <a:spcPts val="0"/>
              </a:spcAft>
              <a:buClr>
                <a:schemeClr val="lt1"/>
              </a:buClr>
              <a:buSzPts val="1400"/>
              <a:buNone/>
              <a:defRPr>
                <a:solidFill>
                  <a:schemeClr val="lt1"/>
                </a:solidFill>
              </a:defRPr>
            </a:lvl7pPr>
            <a:lvl8pPr lvl="7" algn="ctr" rtl="0">
              <a:lnSpc>
                <a:spcPct val="100000"/>
              </a:lnSpc>
              <a:spcBef>
                <a:spcPts val="0"/>
              </a:spcBef>
              <a:spcAft>
                <a:spcPts val="0"/>
              </a:spcAft>
              <a:buClr>
                <a:schemeClr val="lt1"/>
              </a:buClr>
              <a:buSzPts val="1400"/>
              <a:buNone/>
              <a:defRPr>
                <a:solidFill>
                  <a:schemeClr val="lt1"/>
                </a:solidFill>
              </a:defRPr>
            </a:lvl8pPr>
            <a:lvl9pPr lvl="8" algn="ctr" rtl="0">
              <a:lnSpc>
                <a:spcPct val="100000"/>
              </a:lnSpc>
              <a:spcBef>
                <a:spcPts val="0"/>
              </a:spcBef>
              <a:spcAft>
                <a:spcPts val="0"/>
              </a:spcAft>
              <a:buClr>
                <a:schemeClr val="lt1"/>
              </a:buClr>
              <a:buSzPts val="1400"/>
              <a:buNone/>
              <a:defRPr>
                <a:solidFill>
                  <a:schemeClr val="lt1"/>
                </a:solidFill>
              </a:defRPr>
            </a:lvl9pPr>
          </a:lstStyle>
          <a:p>
            <a:r>
              <a:rPr lang="en-US"/>
              <a:t>Click to edit Master subtitle style</a:t>
            </a:r>
            <a:endParaRPr/>
          </a:p>
        </p:txBody>
      </p:sp>
    </p:spTree>
    <p:extLst>
      <p:ext uri="{BB962C8B-B14F-4D97-AF65-F5344CB8AC3E}">
        <p14:creationId xmlns:p14="http://schemas.microsoft.com/office/powerpoint/2010/main" val="1716940250"/>
      </p:ext>
    </p:extLst>
  </p:cSld>
  <p:clrMapOvr>
    <a:masterClrMapping/>
  </p:clrMapOvr>
  <p:hf sldNum="0" hdr="0" ftr="0" dt="0"/>
</p:sldLayout>
</file>

<file path=ppt/slideLayouts/slideLayout69.xml><?xml version="1.0" encoding="utf-8"?>
<p:sldLayout xmlns:a="http://schemas.openxmlformats.org/drawingml/2006/main" xmlns:r="http://schemas.openxmlformats.org/officeDocument/2006/relationships" xmlns:p="http://schemas.openxmlformats.org/presentationml/2006/main" matchingName="Thanks + Credits">
  <p:cSld name="Thanks + Credits">
    <p:spTree>
      <p:nvGrpSpPr>
        <p:cNvPr id="1" name="Shape 144"/>
        <p:cNvGrpSpPr/>
        <p:nvPr/>
      </p:nvGrpSpPr>
      <p:grpSpPr>
        <a:xfrm>
          <a:off x="0" y="0"/>
          <a:ext cx="0" cy="0"/>
          <a:chOff x="0" y="0"/>
          <a:chExt cx="0" cy="0"/>
        </a:xfrm>
      </p:grpSpPr>
      <p:sp>
        <p:nvSpPr>
          <p:cNvPr id="145" name="Google Shape;145;p33"/>
          <p:cNvSpPr txBox="1">
            <a:spLocks noGrp="1"/>
          </p:cNvSpPr>
          <p:nvPr>
            <p:ph type="title"/>
          </p:nvPr>
        </p:nvSpPr>
        <p:spPr>
          <a:xfrm>
            <a:off x="924871" y="1013833"/>
            <a:ext cx="3068700" cy="7984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lt1"/>
              </a:buClr>
              <a:buSzPts val="3600"/>
              <a:buNone/>
              <a:defRPr sz="3600">
                <a:solidFill>
                  <a:schemeClr val="lt1"/>
                </a:solidFill>
              </a:defRPr>
            </a:lvl1pPr>
            <a:lvl2pPr lvl="1" rtl="0">
              <a:spcBef>
                <a:spcPts val="0"/>
              </a:spcBef>
              <a:spcAft>
                <a:spcPts val="0"/>
              </a:spcAft>
              <a:buClr>
                <a:schemeClr val="lt1"/>
              </a:buClr>
              <a:buSzPts val="3600"/>
              <a:buNone/>
              <a:defRPr sz="3600">
                <a:solidFill>
                  <a:schemeClr val="lt1"/>
                </a:solidFill>
              </a:defRPr>
            </a:lvl2pPr>
            <a:lvl3pPr lvl="2" rtl="0">
              <a:spcBef>
                <a:spcPts val="0"/>
              </a:spcBef>
              <a:spcAft>
                <a:spcPts val="0"/>
              </a:spcAft>
              <a:buClr>
                <a:schemeClr val="lt1"/>
              </a:buClr>
              <a:buSzPts val="3600"/>
              <a:buNone/>
              <a:defRPr sz="3600">
                <a:solidFill>
                  <a:schemeClr val="lt1"/>
                </a:solidFill>
              </a:defRPr>
            </a:lvl3pPr>
            <a:lvl4pPr lvl="3" rtl="0">
              <a:spcBef>
                <a:spcPts val="0"/>
              </a:spcBef>
              <a:spcAft>
                <a:spcPts val="0"/>
              </a:spcAft>
              <a:buClr>
                <a:schemeClr val="lt1"/>
              </a:buClr>
              <a:buSzPts val="3600"/>
              <a:buNone/>
              <a:defRPr sz="3600">
                <a:solidFill>
                  <a:schemeClr val="lt1"/>
                </a:solidFill>
              </a:defRPr>
            </a:lvl4pPr>
            <a:lvl5pPr lvl="4" rtl="0">
              <a:spcBef>
                <a:spcPts val="0"/>
              </a:spcBef>
              <a:spcAft>
                <a:spcPts val="0"/>
              </a:spcAft>
              <a:buClr>
                <a:schemeClr val="lt1"/>
              </a:buClr>
              <a:buSzPts val="3600"/>
              <a:buNone/>
              <a:defRPr sz="3600">
                <a:solidFill>
                  <a:schemeClr val="lt1"/>
                </a:solidFill>
              </a:defRPr>
            </a:lvl5pPr>
            <a:lvl6pPr lvl="5" rtl="0">
              <a:spcBef>
                <a:spcPts val="0"/>
              </a:spcBef>
              <a:spcAft>
                <a:spcPts val="0"/>
              </a:spcAft>
              <a:buClr>
                <a:schemeClr val="lt1"/>
              </a:buClr>
              <a:buSzPts val="3600"/>
              <a:buNone/>
              <a:defRPr sz="3600">
                <a:solidFill>
                  <a:schemeClr val="lt1"/>
                </a:solidFill>
              </a:defRPr>
            </a:lvl6pPr>
            <a:lvl7pPr lvl="6" rtl="0">
              <a:spcBef>
                <a:spcPts val="0"/>
              </a:spcBef>
              <a:spcAft>
                <a:spcPts val="0"/>
              </a:spcAft>
              <a:buClr>
                <a:schemeClr val="lt1"/>
              </a:buClr>
              <a:buSzPts val="3600"/>
              <a:buNone/>
              <a:defRPr sz="3600">
                <a:solidFill>
                  <a:schemeClr val="lt1"/>
                </a:solidFill>
              </a:defRPr>
            </a:lvl7pPr>
            <a:lvl8pPr lvl="7" rtl="0">
              <a:spcBef>
                <a:spcPts val="0"/>
              </a:spcBef>
              <a:spcAft>
                <a:spcPts val="0"/>
              </a:spcAft>
              <a:buClr>
                <a:schemeClr val="lt1"/>
              </a:buClr>
              <a:buSzPts val="3600"/>
              <a:buNone/>
              <a:defRPr sz="3600">
                <a:solidFill>
                  <a:schemeClr val="lt1"/>
                </a:solidFill>
              </a:defRPr>
            </a:lvl8pPr>
            <a:lvl9pPr lvl="8" rtl="0">
              <a:spcBef>
                <a:spcPts val="0"/>
              </a:spcBef>
              <a:spcAft>
                <a:spcPts val="0"/>
              </a:spcAft>
              <a:buClr>
                <a:schemeClr val="lt1"/>
              </a:buClr>
              <a:buSzPts val="3600"/>
              <a:buNone/>
              <a:defRPr sz="3600">
                <a:solidFill>
                  <a:schemeClr val="lt1"/>
                </a:solidFill>
              </a:defRPr>
            </a:lvl9pPr>
          </a:lstStyle>
          <a:p>
            <a:r>
              <a:rPr lang="en-US"/>
              <a:t>Click to edit Master title style</a:t>
            </a:r>
            <a:endParaRPr/>
          </a:p>
        </p:txBody>
      </p:sp>
      <p:sp>
        <p:nvSpPr>
          <p:cNvPr id="146" name="Google Shape;146;p33"/>
          <p:cNvSpPr txBox="1">
            <a:spLocks noGrp="1"/>
          </p:cNvSpPr>
          <p:nvPr>
            <p:ph type="subTitle" idx="1"/>
          </p:nvPr>
        </p:nvSpPr>
        <p:spPr>
          <a:xfrm>
            <a:off x="924875" y="2245700"/>
            <a:ext cx="3305400" cy="1456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accent1"/>
              </a:buClr>
              <a:buSzPts val="1400"/>
              <a:buNone/>
              <a:defRPr sz="1400">
                <a:solidFill>
                  <a:schemeClr val="accent1"/>
                </a:solidFill>
              </a:defRPr>
            </a:lvl1pPr>
            <a:lvl2pPr lvl="1" rtl="0">
              <a:lnSpc>
                <a:spcPct val="100000"/>
              </a:lnSpc>
              <a:spcBef>
                <a:spcPts val="0"/>
              </a:spcBef>
              <a:spcAft>
                <a:spcPts val="0"/>
              </a:spcAft>
              <a:buClr>
                <a:schemeClr val="accent1"/>
              </a:buClr>
              <a:buSzPts val="1400"/>
              <a:buNone/>
              <a:defRPr>
                <a:solidFill>
                  <a:schemeClr val="accent1"/>
                </a:solidFill>
              </a:defRPr>
            </a:lvl2pPr>
            <a:lvl3pPr lvl="2" rtl="0">
              <a:lnSpc>
                <a:spcPct val="100000"/>
              </a:lnSpc>
              <a:spcBef>
                <a:spcPts val="0"/>
              </a:spcBef>
              <a:spcAft>
                <a:spcPts val="0"/>
              </a:spcAft>
              <a:buClr>
                <a:schemeClr val="accent1"/>
              </a:buClr>
              <a:buSzPts val="1400"/>
              <a:buNone/>
              <a:defRPr>
                <a:solidFill>
                  <a:schemeClr val="accent1"/>
                </a:solidFill>
              </a:defRPr>
            </a:lvl3pPr>
            <a:lvl4pPr lvl="3" rtl="0">
              <a:lnSpc>
                <a:spcPct val="100000"/>
              </a:lnSpc>
              <a:spcBef>
                <a:spcPts val="0"/>
              </a:spcBef>
              <a:spcAft>
                <a:spcPts val="0"/>
              </a:spcAft>
              <a:buClr>
                <a:schemeClr val="accent1"/>
              </a:buClr>
              <a:buSzPts val="1400"/>
              <a:buNone/>
              <a:defRPr>
                <a:solidFill>
                  <a:schemeClr val="accent1"/>
                </a:solidFill>
              </a:defRPr>
            </a:lvl4pPr>
            <a:lvl5pPr lvl="4" rtl="0">
              <a:lnSpc>
                <a:spcPct val="100000"/>
              </a:lnSpc>
              <a:spcBef>
                <a:spcPts val="0"/>
              </a:spcBef>
              <a:spcAft>
                <a:spcPts val="0"/>
              </a:spcAft>
              <a:buClr>
                <a:schemeClr val="accent1"/>
              </a:buClr>
              <a:buSzPts val="1400"/>
              <a:buNone/>
              <a:defRPr>
                <a:solidFill>
                  <a:schemeClr val="accent1"/>
                </a:solidFill>
              </a:defRPr>
            </a:lvl5pPr>
            <a:lvl6pPr lvl="5" rtl="0">
              <a:lnSpc>
                <a:spcPct val="100000"/>
              </a:lnSpc>
              <a:spcBef>
                <a:spcPts val="0"/>
              </a:spcBef>
              <a:spcAft>
                <a:spcPts val="0"/>
              </a:spcAft>
              <a:buClr>
                <a:schemeClr val="accent1"/>
              </a:buClr>
              <a:buSzPts val="1400"/>
              <a:buNone/>
              <a:defRPr>
                <a:solidFill>
                  <a:schemeClr val="accent1"/>
                </a:solidFill>
              </a:defRPr>
            </a:lvl6pPr>
            <a:lvl7pPr lvl="6" rtl="0">
              <a:lnSpc>
                <a:spcPct val="100000"/>
              </a:lnSpc>
              <a:spcBef>
                <a:spcPts val="0"/>
              </a:spcBef>
              <a:spcAft>
                <a:spcPts val="0"/>
              </a:spcAft>
              <a:buClr>
                <a:schemeClr val="accent1"/>
              </a:buClr>
              <a:buSzPts val="1400"/>
              <a:buNone/>
              <a:defRPr>
                <a:solidFill>
                  <a:schemeClr val="accent1"/>
                </a:solidFill>
              </a:defRPr>
            </a:lvl7pPr>
            <a:lvl8pPr lvl="7" rtl="0">
              <a:lnSpc>
                <a:spcPct val="100000"/>
              </a:lnSpc>
              <a:spcBef>
                <a:spcPts val="0"/>
              </a:spcBef>
              <a:spcAft>
                <a:spcPts val="0"/>
              </a:spcAft>
              <a:buClr>
                <a:schemeClr val="accent1"/>
              </a:buClr>
              <a:buSzPts val="1400"/>
              <a:buNone/>
              <a:defRPr>
                <a:solidFill>
                  <a:schemeClr val="accent1"/>
                </a:solidFill>
              </a:defRPr>
            </a:lvl8pPr>
            <a:lvl9pPr lvl="8" rtl="0">
              <a:lnSpc>
                <a:spcPct val="100000"/>
              </a:lnSpc>
              <a:spcBef>
                <a:spcPts val="0"/>
              </a:spcBef>
              <a:spcAft>
                <a:spcPts val="0"/>
              </a:spcAft>
              <a:buClr>
                <a:schemeClr val="accent1"/>
              </a:buClr>
              <a:buSzPts val="1400"/>
              <a:buNone/>
              <a:defRPr>
                <a:solidFill>
                  <a:schemeClr val="accent1"/>
                </a:solidFill>
              </a:defRPr>
            </a:lvl9pPr>
          </a:lstStyle>
          <a:p>
            <a:r>
              <a:rPr lang="en-US"/>
              <a:t>Click to edit Master subtitle style</a:t>
            </a:r>
            <a:endParaRPr/>
          </a:p>
        </p:txBody>
      </p:sp>
      <p:sp>
        <p:nvSpPr>
          <p:cNvPr id="147" name="Google Shape;147;p33"/>
          <p:cNvSpPr txBox="1"/>
          <p:nvPr/>
        </p:nvSpPr>
        <p:spPr>
          <a:xfrm>
            <a:off x="924875" y="4760000"/>
            <a:ext cx="3305400" cy="889200"/>
          </a:xfrm>
          <a:prstGeom prst="rect">
            <a:avLst/>
          </a:prstGeom>
          <a:noFill/>
          <a:ln>
            <a:noFill/>
          </a:ln>
        </p:spPr>
        <p:txBody>
          <a:bodyPr spcFirstLastPara="1" wrap="square" lIns="91425" tIns="91425" rIns="91425" bIns="91425" anchor="t" anchorCtr="0">
            <a:noAutofit/>
          </a:bodyPr>
          <a:lstStyle/>
          <a:p>
            <a:pPr marL="0" lvl="0" indent="0" algn="l" rtl="0">
              <a:spcBef>
                <a:spcPts val="300"/>
              </a:spcBef>
              <a:spcAft>
                <a:spcPts val="0"/>
              </a:spcAft>
              <a:buNone/>
            </a:pPr>
            <a:r>
              <a:rPr lang="en" sz="1000">
                <a:solidFill>
                  <a:schemeClr val="accent1"/>
                </a:solidFill>
                <a:latin typeface="Montserrat Medium"/>
                <a:ea typeface="Montserrat Medium"/>
                <a:cs typeface="Montserrat Medium"/>
                <a:sym typeface="Montserrat Medium"/>
              </a:rPr>
              <a:t>CREDITS: This presentation template was created by </a:t>
            </a:r>
            <a:r>
              <a:rPr lang="en" sz="1000">
                <a:solidFill>
                  <a:schemeClr val="accent1"/>
                </a:solidFill>
                <a:uFill>
                  <a:noFill/>
                </a:uFill>
                <a:latin typeface="Montserrat Medium"/>
                <a:ea typeface="Montserrat Medium"/>
                <a:cs typeface="Montserrat Medium"/>
                <a:sym typeface="Montserrat Medium"/>
                <a:hlinkClick r:id="rId2">
                  <a:extLst>
                    <a:ext uri="{A12FA001-AC4F-418D-AE19-62706E023703}">
                      <ahyp:hlinkClr xmlns:ahyp="http://schemas.microsoft.com/office/drawing/2018/hyperlinkcolor" val="tx"/>
                    </a:ext>
                  </a:extLst>
                </a:hlinkClick>
              </a:rPr>
              <a:t>Slidesgo</a:t>
            </a:r>
            <a:r>
              <a:rPr lang="en" sz="1000">
                <a:solidFill>
                  <a:schemeClr val="accent1"/>
                </a:solidFill>
                <a:latin typeface="Montserrat Medium"/>
                <a:ea typeface="Montserrat Medium"/>
                <a:cs typeface="Montserrat Medium"/>
                <a:sym typeface="Montserrat Medium"/>
              </a:rPr>
              <a:t>, including icons by </a:t>
            </a:r>
            <a:r>
              <a:rPr lang="en" sz="1000">
                <a:solidFill>
                  <a:schemeClr val="accent1"/>
                </a:solidFill>
                <a:uFill>
                  <a:noFill/>
                </a:uFill>
                <a:latin typeface="Montserrat Medium"/>
                <a:ea typeface="Montserrat Medium"/>
                <a:cs typeface="Montserrat Medium"/>
                <a:sym typeface="Montserrat Medium"/>
                <a:hlinkClick r:id="rId3">
                  <a:extLst>
                    <a:ext uri="{A12FA001-AC4F-418D-AE19-62706E023703}">
                      <ahyp:hlinkClr xmlns:ahyp="http://schemas.microsoft.com/office/drawing/2018/hyperlinkcolor" val="tx"/>
                    </a:ext>
                  </a:extLst>
                </a:hlinkClick>
              </a:rPr>
              <a:t>Flaticon</a:t>
            </a:r>
            <a:r>
              <a:rPr lang="en" sz="1000">
                <a:solidFill>
                  <a:schemeClr val="accent1"/>
                </a:solidFill>
                <a:latin typeface="Montserrat Medium"/>
                <a:ea typeface="Montserrat Medium"/>
                <a:cs typeface="Montserrat Medium"/>
                <a:sym typeface="Montserrat Medium"/>
              </a:rPr>
              <a:t>, and infographics &amp; images by </a:t>
            </a:r>
            <a:r>
              <a:rPr lang="en" sz="1000">
                <a:solidFill>
                  <a:schemeClr val="accent1"/>
                </a:solidFill>
                <a:uFill>
                  <a:noFill/>
                </a:uFill>
                <a:latin typeface="Montserrat Medium"/>
                <a:ea typeface="Montserrat Medium"/>
                <a:cs typeface="Montserrat Medium"/>
                <a:sym typeface="Montserrat Medium"/>
                <a:hlinkClick r:id="rId4">
                  <a:extLst>
                    <a:ext uri="{A12FA001-AC4F-418D-AE19-62706E023703}">
                      <ahyp:hlinkClr xmlns:ahyp="http://schemas.microsoft.com/office/drawing/2018/hyperlinkcolor" val="tx"/>
                    </a:ext>
                  </a:extLst>
                </a:hlinkClick>
              </a:rPr>
              <a:t>Freepik</a:t>
            </a:r>
            <a:r>
              <a:rPr lang="en" sz="1000">
                <a:solidFill>
                  <a:schemeClr val="accent1"/>
                </a:solidFill>
                <a:latin typeface="Montserrat Medium"/>
                <a:ea typeface="Montserrat Medium"/>
                <a:cs typeface="Montserrat Medium"/>
                <a:sym typeface="Montserrat Medium"/>
              </a:rPr>
              <a:t>. </a:t>
            </a:r>
            <a:endParaRPr sz="1000">
              <a:solidFill>
                <a:schemeClr val="accent1"/>
              </a:solidFill>
              <a:latin typeface="Montserrat Medium"/>
              <a:ea typeface="Montserrat Medium"/>
              <a:cs typeface="Montserrat Medium"/>
              <a:sym typeface="Montserrat Medium"/>
            </a:endParaRPr>
          </a:p>
          <a:p>
            <a:pPr marL="0" lvl="0" indent="0" algn="l" rtl="0">
              <a:spcBef>
                <a:spcPts val="300"/>
              </a:spcBef>
              <a:spcAft>
                <a:spcPts val="0"/>
              </a:spcAft>
              <a:buNone/>
            </a:pPr>
            <a:endParaRPr sz="1000">
              <a:solidFill>
                <a:schemeClr val="accent1"/>
              </a:solidFill>
              <a:latin typeface="Montserrat Medium"/>
              <a:ea typeface="Montserrat Medium"/>
              <a:cs typeface="Montserrat Medium"/>
              <a:sym typeface="Montserrat Medium"/>
            </a:endParaRPr>
          </a:p>
        </p:txBody>
      </p:sp>
    </p:spTree>
    <p:extLst>
      <p:ext uri="{BB962C8B-B14F-4D97-AF65-F5344CB8AC3E}">
        <p14:creationId xmlns:p14="http://schemas.microsoft.com/office/powerpoint/2010/main" val="207312782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27"/>
        <p:cNvGrpSpPr/>
        <p:nvPr/>
      </p:nvGrpSpPr>
      <p:grpSpPr>
        <a:xfrm>
          <a:off x="0" y="0"/>
          <a:ext cx="0" cy="0"/>
          <a:chOff x="0" y="0"/>
          <a:chExt cx="0" cy="0"/>
        </a:xfrm>
      </p:grpSpPr>
      <p:sp>
        <p:nvSpPr>
          <p:cNvPr id="28" name="Google Shape;28;p8"/>
          <p:cNvSpPr txBox="1">
            <a:spLocks noGrp="1"/>
          </p:cNvSpPr>
          <p:nvPr>
            <p:ph type="title"/>
          </p:nvPr>
        </p:nvSpPr>
        <p:spPr>
          <a:xfrm>
            <a:off x="929478" y="581577"/>
            <a:ext cx="2746500" cy="5454400"/>
          </a:xfrm>
          <a:prstGeom prst="rect">
            <a:avLst/>
          </a:prstGeom>
        </p:spPr>
        <p:txBody>
          <a:bodyPr spcFirstLastPara="1" wrap="square" lIns="91425" tIns="91425" rIns="91425" bIns="91425" anchor="t" anchorCtr="0">
            <a:noAutofit/>
          </a:bodyPr>
          <a:lstStyle>
            <a:lvl1pPr lvl="0">
              <a:spcBef>
                <a:spcPts val="0"/>
              </a:spcBef>
              <a:spcAft>
                <a:spcPts val="0"/>
              </a:spcAft>
              <a:buClr>
                <a:schemeClr val="accent1"/>
              </a:buClr>
              <a:buSzPts val="3000"/>
              <a:buNone/>
              <a:defRPr sz="3000">
                <a:solidFill>
                  <a:schemeClr val="accent1"/>
                </a:solidFill>
              </a:defRPr>
            </a:lvl1pPr>
            <a:lvl2pPr lvl="1">
              <a:spcBef>
                <a:spcPts val="0"/>
              </a:spcBef>
              <a:spcAft>
                <a:spcPts val="0"/>
              </a:spcAft>
              <a:buClr>
                <a:schemeClr val="accent1"/>
              </a:buClr>
              <a:buSzPts val="4800"/>
              <a:buNone/>
              <a:defRPr sz="4800">
                <a:solidFill>
                  <a:schemeClr val="accent1"/>
                </a:solidFill>
              </a:defRPr>
            </a:lvl2pPr>
            <a:lvl3pPr lvl="2">
              <a:spcBef>
                <a:spcPts val="0"/>
              </a:spcBef>
              <a:spcAft>
                <a:spcPts val="0"/>
              </a:spcAft>
              <a:buClr>
                <a:schemeClr val="accent1"/>
              </a:buClr>
              <a:buSzPts val="4800"/>
              <a:buNone/>
              <a:defRPr sz="4800">
                <a:solidFill>
                  <a:schemeClr val="accent1"/>
                </a:solidFill>
              </a:defRPr>
            </a:lvl3pPr>
            <a:lvl4pPr lvl="3">
              <a:spcBef>
                <a:spcPts val="0"/>
              </a:spcBef>
              <a:spcAft>
                <a:spcPts val="0"/>
              </a:spcAft>
              <a:buClr>
                <a:schemeClr val="accent1"/>
              </a:buClr>
              <a:buSzPts val="4800"/>
              <a:buNone/>
              <a:defRPr sz="4800">
                <a:solidFill>
                  <a:schemeClr val="accent1"/>
                </a:solidFill>
              </a:defRPr>
            </a:lvl4pPr>
            <a:lvl5pPr lvl="4">
              <a:spcBef>
                <a:spcPts val="0"/>
              </a:spcBef>
              <a:spcAft>
                <a:spcPts val="0"/>
              </a:spcAft>
              <a:buClr>
                <a:schemeClr val="accent1"/>
              </a:buClr>
              <a:buSzPts val="4800"/>
              <a:buNone/>
              <a:defRPr sz="4800">
                <a:solidFill>
                  <a:schemeClr val="accent1"/>
                </a:solidFill>
              </a:defRPr>
            </a:lvl5pPr>
            <a:lvl6pPr lvl="5">
              <a:spcBef>
                <a:spcPts val="0"/>
              </a:spcBef>
              <a:spcAft>
                <a:spcPts val="0"/>
              </a:spcAft>
              <a:buClr>
                <a:schemeClr val="accent1"/>
              </a:buClr>
              <a:buSzPts val="4800"/>
              <a:buNone/>
              <a:defRPr sz="4800">
                <a:solidFill>
                  <a:schemeClr val="accent1"/>
                </a:solidFill>
              </a:defRPr>
            </a:lvl6pPr>
            <a:lvl7pPr lvl="6">
              <a:spcBef>
                <a:spcPts val="0"/>
              </a:spcBef>
              <a:spcAft>
                <a:spcPts val="0"/>
              </a:spcAft>
              <a:buClr>
                <a:schemeClr val="accent1"/>
              </a:buClr>
              <a:buSzPts val="4800"/>
              <a:buNone/>
              <a:defRPr sz="4800">
                <a:solidFill>
                  <a:schemeClr val="accent1"/>
                </a:solidFill>
              </a:defRPr>
            </a:lvl7pPr>
            <a:lvl8pPr lvl="7">
              <a:spcBef>
                <a:spcPts val="0"/>
              </a:spcBef>
              <a:spcAft>
                <a:spcPts val="0"/>
              </a:spcAft>
              <a:buClr>
                <a:schemeClr val="accent1"/>
              </a:buClr>
              <a:buSzPts val="4800"/>
              <a:buNone/>
              <a:defRPr sz="4800">
                <a:solidFill>
                  <a:schemeClr val="accent1"/>
                </a:solidFill>
              </a:defRPr>
            </a:lvl8pPr>
            <a:lvl9pPr lvl="8">
              <a:spcBef>
                <a:spcPts val="0"/>
              </a:spcBef>
              <a:spcAft>
                <a:spcPts val="0"/>
              </a:spcAft>
              <a:buClr>
                <a:schemeClr val="accent1"/>
              </a:buClr>
              <a:buSzPts val="4800"/>
              <a:buNone/>
              <a:defRPr sz="4800">
                <a:solidFill>
                  <a:schemeClr val="accent1"/>
                </a:solidFill>
              </a:defRPr>
            </a:lvl9pPr>
          </a:lstStyle>
          <a:p>
            <a:r>
              <a:rPr lang="en-US"/>
              <a:t>Click to edit Master title style</a:t>
            </a:r>
            <a:endParaRPr/>
          </a:p>
        </p:txBody>
      </p:sp>
      <p:pic>
        <p:nvPicPr>
          <p:cNvPr id="29" name="Google Shape;29;p8"/>
          <p:cNvPicPr preferRelativeResize="0"/>
          <p:nvPr/>
        </p:nvPicPr>
        <p:blipFill>
          <a:blip r:embed="rId2">
            <a:alphaModFix/>
          </a:blip>
          <a:stretch>
            <a:fillRect/>
          </a:stretch>
        </p:blipFill>
        <p:spPr>
          <a:xfrm rot="5400000">
            <a:off x="2007834" y="1032702"/>
            <a:ext cx="10168735" cy="2883799"/>
          </a:xfrm>
          <a:prstGeom prst="rect">
            <a:avLst/>
          </a:prstGeom>
          <a:noFill/>
          <a:ln>
            <a:noFill/>
          </a:ln>
        </p:spPr>
      </p:pic>
      <p:pic>
        <p:nvPicPr>
          <p:cNvPr id="30" name="Google Shape;30;p8"/>
          <p:cNvPicPr preferRelativeResize="0"/>
          <p:nvPr/>
        </p:nvPicPr>
        <p:blipFill>
          <a:blip r:embed="rId2">
            <a:alphaModFix/>
          </a:blip>
          <a:stretch>
            <a:fillRect/>
          </a:stretch>
        </p:blipFill>
        <p:spPr>
          <a:xfrm rot="5400000" flipH="1">
            <a:off x="3270782" y="117499"/>
            <a:ext cx="12413063" cy="3520275"/>
          </a:xfrm>
          <a:prstGeom prst="rect">
            <a:avLst/>
          </a:prstGeom>
          <a:noFill/>
          <a:ln>
            <a:noFill/>
          </a:ln>
        </p:spPr>
      </p:pic>
    </p:spTree>
    <p:extLst>
      <p:ext uri="{BB962C8B-B14F-4D97-AF65-F5344CB8AC3E}">
        <p14:creationId xmlns:p14="http://schemas.microsoft.com/office/powerpoint/2010/main" val="102073728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matchingName="Title + Bullet points 1">
  <p:cSld name="Title + Bullet points 1">
    <p:spTree>
      <p:nvGrpSpPr>
        <p:cNvPr id="1" name="Shape 148"/>
        <p:cNvGrpSpPr/>
        <p:nvPr/>
      </p:nvGrpSpPr>
      <p:grpSpPr>
        <a:xfrm>
          <a:off x="0" y="0"/>
          <a:ext cx="0" cy="0"/>
          <a:chOff x="0" y="0"/>
          <a:chExt cx="0" cy="0"/>
        </a:xfrm>
      </p:grpSpPr>
      <p:sp>
        <p:nvSpPr>
          <p:cNvPr id="149" name="Google Shape;149;p34"/>
          <p:cNvSpPr txBox="1">
            <a:spLocks noGrp="1"/>
          </p:cNvSpPr>
          <p:nvPr>
            <p:ph type="title"/>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150" name="Google Shape;150;p34"/>
          <p:cNvSpPr txBox="1">
            <a:spLocks noGrp="1"/>
          </p:cNvSpPr>
          <p:nvPr>
            <p:ph type="body" idx="1"/>
          </p:nvPr>
        </p:nvSpPr>
        <p:spPr>
          <a:xfrm>
            <a:off x="938500" y="2212367"/>
            <a:ext cx="4946400" cy="3681200"/>
          </a:xfrm>
          <a:prstGeom prst="rect">
            <a:avLst/>
          </a:prstGeom>
        </p:spPr>
        <p:txBody>
          <a:bodyPr spcFirstLastPara="1" wrap="square" lIns="91425" tIns="91425" rIns="91425" bIns="91425" anchor="t" anchorCtr="0">
            <a:noAutofit/>
          </a:bodyPr>
          <a:lstStyle>
            <a:lvl1pPr marL="457189" lvl="0" indent="-317492" rtl="0">
              <a:spcBef>
                <a:spcPts val="0"/>
              </a:spcBef>
              <a:spcAft>
                <a:spcPts val="0"/>
              </a:spcAft>
              <a:buClr>
                <a:schemeClr val="lt1"/>
              </a:buClr>
              <a:buSzPts val="1400"/>
              <a:buChar char="●"/>
              <a:defRPr sz="1400">
                <a:solidFill>
                  <a:schemeClr val="lt1"/>
                </a:solidFill>
              </a:defRPr>
            </a:lvl1pPr>
            <a:lvl2pPr marL="914377" lvl="1" indent="-317492" rtl="0">
              <a:spcBef>
                <a:spcPts val="1600"/>
              </a:spcBef>
              <a:spcAft>
                <a:spcPts val="0"/>
              </a:spcAft>
              <a:buClr>
                <a:schemeClr val="lt1"/>
              </a:buClr>
              <a:buSzPts val="1400"/>
              <a:buChar char="○"/>
              <a:defRPr>
                <a:solidFill>
                  <a:schemeClr val="lt1"/>
                </a:solidFill>
              </a:defRPr>
            </a:lvl2pPr>
            <a:lvl3pPr marL="1371566" lvl="2" indent="-317492" rtl="0">
              <a:spcBef>
                <a:spcPts val="1600"/>
              </a:spcBef>
              <a:spcAft>
                <a:spcPts val="0"/>
              </a:spcAft>
              <a:buClr>
                <a:schemeClr val="lt1"/>
              </a:buClr>
              <a:buSzPts val="1400"/>
              <a:buChar char="■"/>
              <a:defRPr>
                <a:solidFill>
                  <a:schemeClr val="lt1"/>
                </a:solidFill>
              </a:defRPr>
            </a:lvl3pPr>
            <a:lvl4pPr marL="1828754" lvl="3" indent="-317492" rtl="0">
              <a:spcBef>
                <a:spcPts val="1600"/>
              </a:spcBef>
              <a:spcAft>
                <a:spcPts val="0"/>
              </a:spcAft>
              <a:buClr>
                <a:schemeClr val="lt1"/>
              </a:buClr>
              <a:buSzPts val="1400"/>
              <a:buChar char="●"/>
              <a:defRPr>
                <a:solidFill>
                  <a:schemeClr val="lt1"/>
                </a:solidFill>
              </a:defRPr>
            </a:lvl4pPr>
            <a:lvl5pPr marL="2285943" lvl="4" indent="-317492" rtl="0">
              <a:spcBef>
                <a:spcPts val="1600"/>
              </a:spcBef>
              <a:spcAft>
                <a:spcPts val="0"/>
              </a:spcAft>
              <a:buClr>
                <a:schemeClr val="lt1"/>
              </a:buClr>
              <a:buSzPts val="1400"/>
              <a:buChar char="○"/>
              <a:defRPr>
                <a:solidFill>
                  <a:schemeClr val="lt1"/>
                </a:solidFill>
              </a:defRPr>
            </a:lvl5pPr>
            <a:lvl6pPr marL="2743131" lvl="5" indent="-317492" rtl="0">
              <a:spcBef>
                <a:spcPts val="1600"/>
              </a:spcBef>
              <a:spcAft>
                <a:spcPts val="0"/>
              </a:spcAft>
              <a:buClr>
                <a:schemeClr val="lt1"/>
              </a:buClr>
              <a:buSzPts val="1400"/>
              <a:buChar char="■"/>
              <a:defRPr>
                <a:solidFill>
                  <a:schemeClr val="lt1"/>
                </a:solidFill>
              </a:defRPr>
            </a:lvl6pPr>
            <a:lvl7pPr marL="3200320" lvl="6" indent="-317492" rtl="0">
              <a:spcBef>
                <a:spcPts val="1600"/>
              </a:spcBef>
              <a:spcAft>
                <a:spcPts val="0"/>
              </a:spcAft>
              <a:buClr>
                <a:schemeClr val="lt1"/>
              </a:buClr>
              <a:buSzPts val="1400"/>
              <a:buChar char="●"/>
              <a:defRPr>
                <a:solidFill>
                  <a:schemeClr val="lt1"/>
                </a:solidFill>
              </a:defRPr>
            </a:lvl7pPr>
            <a:lvl8pPr marL="3657509" lvl="7" indent="-317492" rtl="0">
              <a:spcBef>
                <a:spcPts val="1600"/>
              </a:spcBef>
              <a:spcAft>
                <a:spcPts val="0"/>
              </a:spcAft>
              <a:buClr>
                <a:schemeClr val="lt1"/>
              </a:buClr>
              <a:buSzPts val="1400"/>
              <a:buChar char="○"/>
              <a:defRPr>
                <a:solidFill>
                  <a:schemeClr val="lt1"/>
                </a:solidFill>
              </a:defRPr>
            </a:lvl8pPr>
            <a:lvl9pPr marL="4114697" lvl="8" indent="-317492" rtl="0">
              <a:spcBef>
                <a:spcPts val="1600"/>
              </a:spcBef>
              <a:spcAft>
                <a:spcPts val="1600"/>
              </a:spcAft>
              <a:buClr>
                <a:schemeClr val="lt1"/>
              </a:buClr>
              <a:buSzPts val="1400"/>
              <a:buChar char="■"/>
              <a:defRPr>
                <a:solidFill>
                  <a:schemeClr val="lt1"/>
                </a:solidFill>
              </a:defRPr>
            </a:lvl9pPr>
          </a:lstStyle>
          <a:p>
            <a:pPr lvl="0"/>
            <a:r>
              <a:rPr lang="en-US"/>
              <a:t>Click to edit Master text styles</a:t>
            </a:r>
          </a:p>
        </p:txBody>
      </p:sp>
    </p:spTree>
    <p:extLst>
      <p:ext uri="{BB962C8B-B14F-4D97-AF65-F5344CB8AC3E}">
        <p14:creationId xmlns:p14="http://schemas.microsoft.com/office/powerpoint/2010/main" val="2747653037"/>
      </p:ext>
    </p:extLst>
  </p:cSld>
  <p:clrMapOvr>
    <a:masterClrMapping/>
  </p:clrMapOvr>
  <p:hf sldNum="0" hdr="0" ftr="0" dt="0"/>
</p:sldLayout>
</file>

<file path=ppt/slideLayouts/slideLayout71.xml><?xml version="1.0" encoding="utf-8"?>
<p:sldLayout xmlns:a="http://schemas.openxmlformats.org/drawingml/2006/main" xmlns:r="http://schemas.openxmlformats.org/officeDocument/2006/relationships" xmlns:p="http://schemas.openxmlformats.org/presentationml/2006/main" matchingName="Title + list">
  <p:cSld name="Title + list">
    <p:spTree>
      <p:nvGrpSpPr>
        <p:cNvPr id="1" name="Shape 151"/>
        <p:cNvGrpSpPr/>
        <p:nvPr/>
      </p:nvGrpSpPr>
      <p:grpSpPr>
        <a:xfrm>
          <a:off x="0" y="0"/>
          <a:ext cx="0" cy="0"/>
          <a:chOff x="0" y="0"/>
          <a:chExt cx="0" cy="0"/>
        </a:xfrm>
      </p:grpSpPr>
      <p:sp>
        <p:nvSpPr>
          <p:cNvPr id="152" name="Google Shape;152;p35"/>
          <p:cNvSpPr txBox="1">
            <a:spLocks noGrp="1"/>
          </p:cNvSpPr>
          <p:nvPr>
            <p:ph type="title"/>
          </p:nvPr>
        </p:nvSpPr>
        <p:spPr>
          <a:xfrm>
            <a:off x="938501" y="593367"/>
            <a:ext cx="46293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
        <p:nvSpPr>
          <p:cNvPr id="153" name="Google Shape;153;p35"/>
          <p:cNvSpPr txBox="1">
            <a:spLocks noGrp="1"/>
          </p:cNvSpPr>
          <p:nvPr>
            <p:ph type="body" idx="1"/>
          </p:nvPr>
        </p:nvSpPr>
        <p:spPr>
          <a:xfrm>
            <a:off x="5037526" y="2212367"/>
            <a:ext cx="3186900" cy="3681200"/>
          </a:xfrm>
          <a:prstGeom prst="rect">
            <a:avLst/>
          </a:prstGeom>
        </p:spPr>
        <p:txBody>
          <a:bodyPr spcFirstLastPara="1" wrap="square" lIns="91425" tIns="91425" rIns="91425" bIns="91425" anchor="t" anchorCtr="0">
            <a:noAutofit/>
          </a:bodyPr>
          <a:lstStyle>
            <a:lvl1pPr marL="457189" lvl="0" indent="-317492" rtl="0">
              <a:spcBef>
                <a:spcPts val="0"/>
              </a:spcBef>
              <a:spcAft>
                <a:spcPts val="0"/>
              </a:spcAft>
              <a:buClr>
                <a:schemeClr val="lt1"/>
              </a:buClr>
              <a:buSzPts val="1400"/>
              <a:buChar char="●"/>
              <a:defRPr sz="1400">
                <a:solidFill>
                  <a:schemeClr val="lt1"/>
                </a:solidFill>
              </a:defRPr>
            </a:lvl1pPr>
            <a:lvl2pPr marL="914377" lvl="1" indent="-317492" rtl="0">
              <a:spcBef>
                <a:spcPts val="1600"/>
              </a:spcBef>
              <a:spcAft>
                <a:spcPts val="0"/>
              </a:spcAft>
              <a:buClr>
                <a:schemeClr val="lt1"/>
              </a:buClr>
              <a:buSzPts val="1400"/>
              <a:buChar char="○"/>
              <a:defRPr>
                <a:solidFill>
                  <a:schemeClr val="lt1"/>
                </a:solidFill>
              </a:defRPr>
            </a:lvl2pPr>
            <a:lvl3pPr marL="1371566" lvl="2" indent="-317492" rtl="0">
              <a:spcBef>
                <a:spcPts val="1600"/>
              </a:spcBef>
              <a:spcAft>
                <a:spcPts val="0"/>
              </a:spcAft>
              <a:buClr>
                <a:schemeClr val="lt1"/>
              </a:buClr>
              <a:buSzPts val="1400"/>
              <a:buChar char="■"/>
              <a:defRPr>
                <a:solidFill>
                  <a:schemeClr val="lt1"/>
                </a:solidFill>
              </a:defRPr>
            </a:lvl3pPr>
            <a:lvl4pPr marL="1828754" lvl="3" indent="-317492" rtl="0">
              <a:spcBef>
                <a:spcPts val="1600"/>
              </a:spcBef>
              <a:spcAft>
                <a:spcPts val="0"/>
              </a:spcAft>
              <a:buClr>
                <a:schemeClr val="lt1"/>
              </a:buClr>
              <a:buSzPts val="1400"/>
              <a:buChar char="●"/>
              <a:defRPr>
                <a:solidFill>
                  <a:schemeClr val="lt1"/>
                </a:solidFill>
              </a:defRPr>
            </a:lvl4pPr>
            <a:lvl5pPr marL="2285943" lvl="4" indent="-317492" rtl="0">
              <a:spcBef>
                <a:spcPts val="1600"/>
              </a:spcBef>
              <a:spcAft>
                <a:spcPts val="0"/>
              </a:spcAft>
              <a:buClr>
                <a:schemeClr val="lt1"/>
              </a:buClr>
              <a:buSzPts val="1400"/>
              <a:buChar char="○"/>
              <a:defRPr>
                <a:solidFill>
                  <a:schemeClr val="lt1"/>
                </a:solidFill>
              </a:defRPr>
            </a:lvl5pPr>
            <a:lvl6pPr marL="2743131" lvl="5" indent="-317492" rtl="0">
              <a:spcBef>
                <a:spcPts val="1600"/>
              </a:spcBef>
              <a:spcAft>
                <a:spcPts val="0"/>
              </a:spcAft>
              <a:buClr>
                <a:schemeClr val="lt1"/>
              </a:buClr>
              <a:buSzPts val="1400"/>
              <a:buChar char="■"/>
              <a:defRPr>
                <a:solidFill>
                  <a:schemeClr val="lt1"/>
                </a:solidFill>
              </a:defRPr>
            </a:lvl6pPr>
            <a:lvl7pPr marL="3200320" lvl="6" indent="-317492" rtl="0">
              <a:spcBef>
                <a:spcPts val="1600"/>
              </a:spcBef>
              <a:spcAft>
                <a:spcPts val="0"/>
              </a:spcAft>
              <a:buClr>
                <a:schemeClr val="lt1"/>
              </a:buClr>
              <a:buSzPts val="1400"/>
              <a:buChar char="●"/>
              <a:defRPr>
                <a:solidFill>
                  <a:schemeClr val="lt1"/>
                </a:solidFill>
              </a:defRPr>
            </a:lvl7pPr>
            <a:lvl8pPr marL="3657509" lvl="7" indent="-317492" rtl="0">
              <a:spcBef>
                <a:spcPts val="1600"/>
              </a:spcBef>
              <a:spcAft>
                <a:spcPts val="0"/>
              </a:spcAft>
              <a:buClr>
                <a:schemeClr val="lt1"/>
              </a:buClr>
              <a:buSzPts val="1400"/>
              <a:buChar char="○"/>
              <a:defRPr>
                <a:solidFill>
                  <a:schemeClr val="lt1"/>
                </a:solidFill>
              </a:defRPr>
            </a:lvl8pPr>
            <a:lvl9pPr marL="4114697" lvl="8" indent="-317492" rtl="0">
              <a:spcBef>
                <a:spcPts val="1600"/>
              </a:spcBef>
              <a:spcAft>
                <a:spcPts val="1600"/>
              </a:spcAft>
              <a:buClr>
                <a:schemeClr val="lt1"/>
              </a:buClr>
              <a:buSzPts val="1400"/>
              <a:buChar char="■"/>
              <a:defRPr>
                <a:solidFill>
                  <a:schemeClr val="lt1"/>
                </a:solidFill>
              </a:defRPr>
            </a:lvl9pPr>
          </a:lstStyle>
          <a:p>
            <a:pPr lvl="0"/>
            <a:r>
              <a:rPr lang="en-US"/>
              <a:t>Click to edit Master text styles</a:t>
            </a:r>
          </a:p>
        </p:txBody>
      </p:sp>
    </p:spTree>
    <p:extLst>
      <p:ext uri="{BB962C8B-B14F-4D97-AF65-F5344CB8AC3E}">
        <p14:creationId xmlns:p14="http://schemas.microsoft.com/office/powerpoint/2010/main" val="164435318"/>
      </p:ext>
    </p:extLst>
  </p:cSld>
  <p:clrMapOvr>
    <a:masterClrMapping/>
  </p:clrMapOvr>
  <p:hf sldNum="0" hdr="0" ftr="0" dt="0"/>
</p:sldLayout>
</file>

<file path=ppt/slideLayouts/slideLayout72.xml><?xml version="1.0" encoding="utf-8"?>
<p:sldLayout xmlns:a="http://schemas.openxmlformats.org/drawingml/2006/main" xmlns:r="http://schemas.openxmlformats.org/officeDocument/2006/relationships" xmlns:p="http://schemas.openxmlformats.org/presentationml/2006/main" matchingName="Blank slide" type="blank" preserve="1">
  <p:cSld name="Blank slide">
    <p:spTree>
      <p:nvGrpSpPr>
        <p:cNvPr id="1" name="Shape 157"/>
        <p:cNvGrpSpPr/>
        <p:nvPr/>
      </p:nvGrpSpPr>
      <p:grpSpPr>
        <a:xfrm>
          <a:off x="0" y="0"/>
          <a:ext cx="0" cy="0"/>
          <a:chOff x="0" y="0"/>
          <a:chExt cx="0" cy="0"/>
        </a:xfrm>
      </p:grpSpPr>
    </p:spTree>
    <p:extLst>
      <p:ext uri="{BB962C8B-B14F-4D97-AF65-F5344CB8AC3E}">
        <p14:creationId xmlns:p14="http://schemas.microsoft.com/office/powerpoint/2010/main" val="355201350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1123947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1991482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3924699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7898918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8264410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5570552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8714558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1"/>
        <p:cNvGrpSpPr/>
        <p:nvPr/>
      </p:nvGrpSpPr>
      <p:grpSpPr>
        <a:xfrm>
          <a:off x="0" y="0"/>
          <a:ext cx="0" cy="0"/>
          <a:chOff x="0" y="0"/>
          <a:chExt cx="0" cy="0"/>
        </a:xfrm>
      </p:grpSpPr>
      <p:sp>
        <p:nvSpPr>
          <p:cNvPr id="32" name="Google Shape;32;p9"/>
          <p:cNvSpPr txBox="1">
            <a:spLocks noGrp="1"/>
          </p:cNvSpPr>
          <p:nvPr>
            <p:ph type="subTitle" idx="1"/>
          </p:nvPr>
        </p:nvSpPr>
        <p:spPr>
          <a:xfrm>
            <a:off x="938500" y="2359433"/>
            <a:ext cx="2871600" cy="16468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2"/>
              </a:buClr>
              <a:buSzPts val="1600"/>
              <a:buNone/>
              <a:defRPr sz="1600">
                <a:solidFill>
                  <a:schemeClr val="lt2"/>
                </a:solidFill>
              </a:defRPr>
            </a:lvl1pPr>
            <a:lvl2pPr lvl="1" algn="ctr">
              <a:lnSpc>
                <a:spcPct val="100000"/>
              </a:lnSpc>
              <a:spcBef>
                <a:spcPts val="0"/>
              </a:spcBef>
              <a:spcAft>
                <a:spcPts val="0"/>
              </a:spcAft>
              <a:buSzPts val="1600"/>
              <a:buNone/>
              <a:defRPr sz="1600"/>
            </a:lvl2pPr>
            <a:lvl3pPr lvl="2" algn="ctr">
              <a:lnSpc>
                <a:spcPct val="100000"/>
              </a:lnSpc>
              <a:spcBef>
                <a:spcPts val="0"/>
              </a:spcBef>
              <a:spcAft>
                <a:spcPts val="0"/>
              </a:spcAft>
              <a:buSzPts val="1600"/>
              <a:buNone/>
              <a:defRPr sz="1600"/>
            </a:lvl3pPr>
            <a:lvl4pPr lvl="3" algn="ctr">
              <a:lnSpc>
                <a:spcPct val="100000"/>
              </a:lnSpc>
              <a:spcBef>
                <a:spcPts val="0"/>
              </a:spcBef>
              <a:spcAft>
                <a:spcPts val="0"/>
              </a:spcAft>
              <a:buSzPts val="1600"/>
              <a:buNone/>
              <a:defRPr sz="1600"/>
            </a:lvl4pPr>
            <a:lvl5pPr lvl="4" algn="ctr">
              <a:lnSpc>
                <a:spcPct val="100000"/>
              </a:lnSpc>
              <a:spcBef>
                <a:spcPts val="0"/>
              </a:spcBef>
              <a:spcAft>
                <a:spcPts val="0"/>
              </a:spcAft>
              <a:buSzPts val="1600"/>
              <a:buNone/>
              <a:defRPr sz="1600"/>
            </a:lvl5pPr>
            <a:lvl6pPr lvl="5" algn="ctr">
              <a:lnSpc>
                <a:spcPct val="100000"/>
              </a:lnSpc>
              <a:spcBef>
                <a:spcPts val="0"/>
              </a:spcBef>
              <a:spcAft>
                <a:spcPts val="0"/>
              </a:spcAft>
              <a:buSzPts val="1600"/>
              <a:buNone/>
              <a:defRPr sz="1600"/>
            </a:lvl6pPr>
            <a:lvl7pPr lvl="6" algn="ctr">
              <a:lnSpc>
                <a:spcPct val="100000"/>
              </a:lnSpc>
              <a:spcBef>
                <a:spcPts val="0"/>
              </a:spcBef>
              <a:spcAft>
                <a:spcPts val="0"/>
              </a:spcAft>
              <a:buSzPts val="1600"/>
              <a:buNone/>
              <a:defRPr sz="1600"/>
            </a:lvl7pPr>
            <a:lvl8pPr lvl="7" algn="ctr">
              <a:lnSpc>
                <a:spcPct val="100000"/>
              </a:lnSpc>
              <a:spcBef>
                <a:spcPts val="0"/>
              </a:spcBef>
              <a:spcAft>
                <a:spcPts val="0"/>
              </a:spcAft>
              <a:buSzPts val="1600"/>
              <a:buNone/>
              <a:defRPr sz="1600"/>
            </a:lvl8pPr>
            <a:lvl9pPr lvl="8" algn="ctr">
              <a:lnSpc>
                <a:spcPct val="100000"/>
              </a:lnSpc>
              <a:spcBef>
                <a:spcPts val="0"/>
              </a:spcBef>
              <a:spcAft>
                <a:spcPts val="0"/>
              </a:spcAft>
              <a:buSzPts val="1600"/>
              <a:buNone/>
              <a:defRPr sz="1600"/>
            </a:lvl9pPr>
          </a:lstStyle>
          <a:p>
            <a:r>
              <a:rPr lang="en-US"/>
              <a:t>Click to edit Master subtitle style</a:t>
            </a:r>
            <a:endParaRPr/>
          </a:p>
        </p:txBody>
      </p:sp>
      <p:sp>
        <p:nvSpPr>
          <p:cNvPr id="33" name="Google Shape;33;p9"/>
          <p:cNvSpPr txBox="1">
            <a:spLocks noGrp="1"/>
          </p:cNvSpPr>
          <p:nvPr>
            <p:ph type="body" idx="2"/>
          </p:nvPr>
        </p:nvSpPr>
        <p:spPr>
          <a:xfrm>
            <a:off x="4703375" y="1212800"/>
            <a:ext cx="3468900" cy="4432400"/>
          </a:xfrm>
          <a:prstGeom prst="rect">
            <a:avLst/>
          </a:prstGeom>
        </p:spPr>
        <p:txBody>
          <a:bodyPr spcFirstLastPara="1" wrap="square" lIns="91425" tIns="91425" rIns="91425" bIns="91425" anchor="t" anchorCtr="0">
            <a:noAutofit/>
          </a:bodyPr>
          <a:lstStyle>
            <a:lvl1pPr marL="457189" lvl="0" indent="-317492">
              <a:spcBef>
                <a:spcPts val="0"/>
              </a:spcBef>
              <a:spcAft>
                <a:spcPts val="0"/>
              </a:spcAft>
              <a:buClr>
                <a:schemeClr val="lt1"/>
              </a:buClr>
              <a:buSzPts val="1400"/>
              <a:buChar char="●"/>
              <a:defRPr sz="1400">
                <a:solidFill>
                  <a:schemeClr val="lt1"/>
                </a:solidFill>
              </a:defRPr>
            </a:lvl1pPr>
            <a:lvl2pPr marL="914377" lvl="1" indent="-317492">
              <a:spcBef>
                <a:spcPts val="1600"/>
              </a:spcBef>
              <a:spcAft>
                <a:spcPts val="0"/>
              </a:spcAft>
              <a:buClr>
                <a:schemeClr val="lt1"/>
              </a:buClr>
              <a:buSzPts val="1400"/>
              <a:buChar char="○"/>
              <a:defRPr>
                <a:solidFill>
                  <a:schemeClr val="lt1"/>
                </a:solidFill>
              </a:defRPr>
            </a:lvl2pPr>
            <a:lvl3pPr marL="1371566" lvl="2" indent="-317492">
              <a:spcBef>
                <a:spcPts val="1600"/>
              </a:spcBef>
              <a:spcAft>
                <a:spcPts val="0"/>
              </a:spcAft>
              <a:buClr>
                <a:schemeClr val="lt1"/>
              </a:buClr>
              <a:buSzPts val="1400"/>
              <a:buChar char="■"/>
              <a:defRPr>
                <a:solidFill>
                  <a:schemeClr val="lt1"/>
                </a:solidFill>
              </a:defRPr>
            </a:lvl3pPr>
            <a:lvl4pPr marL="1828754" lvl="3" indent="-317492">
              <a:spcBef>
                <a:spcPts val="1600"/>
              </a:spcBef>
              <a:spcAft>
                <a:spcPts val="0"/>
              </a:spcAft>
              <a:buClr>
                <a:schemeClr val="lt1"/>
              </a:buClr>
              <a:buSzPts val="1400"/>
              <a:buChar char="●"/>
              <a:defRPr>
                <a:solidFill>
                  <a:schemeClr val="lt1"/>
                </a:solidFill>
              </a:defRPr>
            </a:lvl4pPr>
            <a:lvl5pPr marL="2285943" lvl="4" indent="-317492">
              <a:spcBef>
                <a:spcPts val="1600"/>
              </a:spcBef>
              <a:spcAft>
                <a:spcPts val="0"/>
              </a:spcAft>
              <a:buClr>
                <a:schemeClr val="lt1"/>
              </a:buClr>
              <a:buSzPts val="1400"/>
              <a:buChar char="○"/>
              <a:defRPr>
                <a:solidFill>
                  <a:schemeClr val="lt1"/>
                </a:solidFill>
              </a:defRPr>
            </a:lvl5pPr>
            <a:lvl6pPr marL="2743131" lvl="5" indent="-317492">
              <a:spcBef>
                <a:spcPts val="1600"/>
              </a:spcBef>
              <a:spcAft>
                <a:spcPts val="0"/>
              </a:spcAft>
              <a:buClr>
                <a:schemeClr val="lt1"/>
              </a:buClr>
              <a:buSzPts val="1400"/>
              <a:buChar char="■"/>
              <a:defRPr>
                <a:solidFill>
                  <a:schemeClr val="lt1"/>
                </a:solidFill>
              </a:defRPr>
            </a:lvl6pPr>
            <a:lvl7pPr marL="3200320" lvl="6" indent="-317492">
              <a:spcBef>
                <a:spcPts val="1600"/>
              </a:spcBef>
              <a:spcAft>
                <a:spcPts val="0"/>
              </a:spcAft>
              <a:buClr>
                <a:schemeClr val="lt1"/>
              </a:buClr>
              <a:buSzPts val="1400"/>
              <a:buChar char="●"/>
              <a:defRPr>
                <a:solidFill>
                  <a:schemeClr val="lt1"/>
                </a:solidFill>
              </a:defRPr>
            </a:lvl7pPr>
            <a:lvl8pPr marL="3657509" lvl="7" indent="-317492">
              <a:spcBef>
                <a:spcPts val="1600"/>
              </a:spcBef>
              <a:spcAft>
                <a:spcPts val="0"/>
              </a:spcAft>
              <a:buClr>
                <a:schemeClr val="lt1"/>
              </a:buClr>
              <a:buSzPts val="1400"/>
              <a:buChar char="○"/>
              <a:defRPr>
                <a:solidFill>
                  <a:schemeClr val="lt1"/>
                </a:solidFill>
              </a:defRPr>
            </a:lvl8pPr>
            <a:lvl9pPr marL="4114697" lvl="8" indent="-317492">
              <a:spcBef>
                <a:spcPts val="1600"/>
              </a:spcBef>
              <a:spcAft>
                <a:spcPts val="1600"/>
              </a:spcAft>
              <a:buClr>
                <a:schemeClr val="lt1"/>
              </a:buClr>
              <a:buSzPts val="1400"/>
              <a:buChar char="■"/>
              <a:defRPr>
                <a:solidFill>
                  <a:schemeClr val="lt1"/>
                </a:solidFill>
              </a:defRPr>
            </a:lvl9pPr>
          </a:lstStyle>
          <a:p>
            <a:pPr lvl="0"/>
            <a:r>
              <a:rPr lang="en-US"/>
              <a:t>Click to edit Master text styles</a:t>
            </a:r>
          </a:p>
        </p:txBody>
      </p:sp>
      <p:sp>
        <p:nvSpPr>
          <p:cNvPr id="34" name="Google Shape;34;p9"/>
          <p:cNvSpPr txBox="1">
            <a:spLocks noGrp="1"/>
          </p:cNvSpPr>
          <p:nvPr>
            <p:ph type="title"/>
          </p:nvPr>
        </p:nvSpPr>
        <p:spPr>
          <a:xfrm>
            <a:off x="938500" y="593367"/>
            <a:ext cx="32238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620109793"/>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2851196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6" name="Footer Placeholder 5"/>
          <p:cNvSpPr>
            <a:spLocks noGrp="1"/>
          </p:cNvSpPr>
          <p:nvPr>
            <p:ph type="ftr" sz="quarter" idx="11"/>
          </p:nvPr>
        </p:nvSpPr>
        <p:spPr>
          <a:xfrm>
            <a:off x="533400" y="6172200"/>
            <a:ext cx="5811724" cy="365125"/>
          </a:xfr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31980377"/>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2317755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42678567"/>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2916324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58923152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5939495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14622642"/>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3769613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73098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35"/>
        <p:cNvGrpSpPr/>
        <p:nvPr/>
      </p:nvGrpSpPr>
      <p:grpSpPr>
        <a:xfrm>
          <a:off x="0" y="0"/>
          <a:ext cx="0" cy="0"/>
          <a:chOff x="0" y="0"/>
          <a:chExt cx="0" cy="0"/>
        </a:xfrm>
      </p:grpSpPr>
      <p:sp>
        <p:nvSpPr>
          <p:cNvPr id="36" name="Google Shape;36;p10"/>
          <p:cNvSpPr txBox="1">
            <a:spLocks noGrp="1"/>
          </p:cNvSpPr>
          <p:nvPr>
            <p:ph type="title"/>
          </p:nvPr>
        </p:nvSpPr>
        <p:spPr>
          <a:xfrm>
            <a:off x="938501" y="593367"/>
            <a:ext cx="5735700" cy="12552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2400"/>
              <a:buNone/>
              <a:defRPr sz="2400">
                <a:solidFill>
                  <a:schemeClr val="accent1"/>
                </a:solidFill>
              </a:defRPr>
            </a:lvl1pPr>
            <a:lvl2pPr lvl="1" rtl="0">
              <a:spcBef>
                <a:spcPts val="0"/>
              </a:spcBef>
              <a:spcAft>
                <a:spcPts val="0"/>
              </a:spcAft>
              <a:buClr>
                <a:schemeClr val="lt1"/>
              </a:buClr>
              <a:buSzPts val="2800"/>
              <a:buNone/>
              <a:defRPr>
                <a:solidFill>
                  <a:schemeClr val="lt1"/>
                </a:solidFill>
              </a:defRPr>
            </a:lvl2pPr>
            <a:lvl3pPr lvl="2" rtl="0">
              <a:spcBef>
                <a:spcPts val="0"/>
              </a:spcBef>
              <a:spcAft>
                <a:spcPts val="0"/>
              </a:spcAft>
              <a:buClr>
                <a:schemeClr val="lt1"/>
              </a:buClr>
              <a:buSzPts val="2800"/>
              <a:buNone/>
              <a:defRPr>
                <a:solidFill>
                  <a:schemeClr val="lt1"/>
                </a:solidFill>
              </a:defRPr>
            </a:lvl3pPr>
            <a:lvl4pPr lvl="3" rtl="0">
              <a:spcBef>
                <a:spcPts val="0"/>
              </a:spcBef>
              <a:spcAft>
                <a:spcPts val="0"/>
              </a:spcAft>
              <a:buClr>
                <a:schemeClr val="lt1"/>
              </a:buClr>
              <a:buSzPts val="2800"/>
              <a:buNone/>
              <a:defRPr>
                <a:solidFill>
                  <a:schemeClr val="lt1"/>
                </a:solidFill>
              </a:defRPr>
            </a:lvl4pPr>
            <a:lvl5pPr lvl="4" rtl="0">
              <a:spcBef>
                <a:spcPts val="0"/>
              </a:spcBef>
              <a:spcAft>
                <a:spcPts val="0"/>
              </a:spcAft>
              <a:buClr>
                <a:schemeClr val="lt1"/>
              </a:buClr>
              <a:buSzPts val="2800"/>
              <a:buNone/>
              <a:defRPr>
                <a:solidFill>
                  <a:schemeClr val="lt1"/>
                </a:solidFill>
              </a:defRPr>
            </a:lvl5pPr>
            <a:lvl6pPr lvl="5" rtl="0">
              <a:spcBef>
                <a:spcPts val="0"/>
              </a:spcBef>
              <a:spcAft>
                <a:spcPts val="0"/>
              </a:spcAft>
              <a:buClr>
                <a:schemeClr val="lt1"/>
              </a:buClr>
              <a:buSzPts val="2800"/>
              <a:buNone/>
              <a:defRPr>
                <a:solidFill>
                  <a:schemeClr val="lt1"/>
                </a:solidFill>
              </a:defRPr>
            </a:lvl6pPr>
            <a:lvl7pPr lvl="6" rtl="0">
              <a:spcBef>
                <a:spcPts val="0"/>
              </a:spcBef>
              <a:spcAft>
                <a:spcPts val="0"/>
              </a:spcAft>
              <a:buClr>
                <a:schemeClr val="lt1"/>
              </a:buClr>
              <a:buSzPts val="2800"/>
              <a:buNone/>
              <a:defRPr>
                <a:solidFill>
                  <a:schemeClr val="lt1"/>
                </a:solidFill>
              </a:defRPr>
            </a:lvl7pPr>
            <a:lvl8pPr lvl="7" rtl="0">
              <a:spcBef>
                <a:spcPts val="0"/>
              </a:spcBef>
              <a:spcAft>
                <a:spcPts val="0"/>
              </a:spcAft>
              <a:buClr>
                <a:schemeClr val="lt1"/>
              </a:buClr>
              <a:buSzPts val="2800"/>
              <a:buNone/>
              <a:defRPr>
                <a:solidFill>
                  <a:schemeClr val="lt1"/>
                </a:solidFill>
              </a:defRPr>
            </a:lvl8pPr>
            <a:lvl9pPr lvl="8" rtl="0">
              <a:spcBef>
                <a:spcPts val="0"/>
              </a:spcBef>
              <a:spcAft>
                <a:spcPts val="0"/>
              </a:spcAft>
              <a:buClr>
                <a:schemeClr val="lt1"/>
              </a:buClr>
              <a:buSzPts val="2800"/>
              <a:buNone/>
              <a:defRPr>
                <a:solidFill>
                  <a:schemeClr val="lt1"/>
                </a:solidFill>
              </a:defRPr>
            </a:lvl9pPr>
          </a:lstStyle>
          <a:p>
            <a:r>
              <a:rPr lang="en-US"/>
              <a:t>Click to edit Master title style</a:t>
            </a:r>
            <a:endParaRPr/>
          </a:p>
        </p:txBody>
      </p:sp>
    </p:spTree>
    <p:extLst>
      <p:ext uri="{BB962C8B-B14F-4D97-AF65-F5344CB8AC3E}">
        <p14:creationId xmlns:p14="http://schemas.microsoft.com/office/powerpoint/2010/main" val="777020477"/>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matchingName="Section header" userDrawn="1">
  <p:cSld name="1_Section header">
    <p:spTree>
      <p:nvGrpSpPr>
        <p:cNvPr id="1" name="Shape 11"/>
        <p:cNvGrpSpPr/>
        <p:nvPr/>
      </p:nvGrpSpPr>
      <p:grpSpPr>
        <a:xfrm>
          <a:off x="0" y="0"/>
          <a:ext cx="0" cy="0"/>
          <a:chOff x="0" y="0"/>
          <a:chExt cx="0" cy="0"/>
        </a:xfrm>
      </p:grpSpPr>
      <p:sp>
        <p:nvSpPr>
          <p:cNvPr id="3" name="Text Placeholder 2">
            <a:extLst>
              <a:ext uri="{FF2B5EF4-FFF2-40B4-BE49-F238E27FC236}">
                <a16:creationId xmlns:a16="http://schemas.microsoft.com/office/drawing/2014/main" id="{0064EAA6-FDCB-6D78-ED4E-DF5C12B62139}"/>
              </a:ext>
            </a:extLst>
          </p:cNvPr>
          <p:cNvSpPr>
            <a:spLocks noGrp="1"/>
          </p:cNvSpPr>
          <p:nvPr>
            <p:ph type="body" sz="quarter" idx="10"/>
          </p:nvPr>
        </p:nvSpPr>
        <p:spPr>
          <a:xfrm>
            <a:off x="641350" y="1527175"/>
            <a:ext cx="7861300" cy="32242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31337433"/>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37.xml"/><Relationship Id="rId2" Type="http://schemas.openxmlformats.org/officeDocument/2006/relationships/slideLayout" Target="../slideLayouts/slideLayout36.xml"/><Relationship Id="rId1" Type="http://schemas.openxmlformats.org/officeDocument/2006/relationships/slideLayout" Target="../slideLayouts/slideLayout35.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3" Type="http://schemas.openxmlformats.org/officeDocument/2006/relationships/slideLayout" Target="../slideLayouts/slideLayout50.xml"/><Relationship Id="rId18" Type="http://schemas.openxmlformats.org/officeDocument/2006/relationships/slideLayout" Target="../slideLayouts/slideLayout55.xml"/><Relationship Id="rId26" Type="http://schemas.openxmlformats.org/officeDocument/2006/relationships/slideLayout" Target="../slideLayouts/slideLayout63.xml"/><Relationship Id="rId3" Type="http://schemas.openxmlformats.org/officeDocument/2006/relationships/slideLayout" Target="../slideLayouts/slideLayout40.xml"/><Relationship Id="rId21" Type="http://schemas.openxmlformats.org/officeDocument/2006/relationships/slideLayout" Target="../slideLayouts/slideLayout58.xml"/><Relationship Id="rId34" Type="http://schemas.openxmlformats.org/officeDocument/2006/relationships/slideLayout" Target="../slideLayouts/slideLayout71.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17" Type="http://schemas.openxmlformats.org/officeDocument/2006/relationships/slideLayout" Target="../slideLayouts/slideLayout54.xml"/><Relationship Id="rId25" Type="http://schemas.openxmlformats.org/officeDocument/2006/relationships/slideLayout" Target="../slideLayouts/slideLayout62.xml"/><Relationship Id="rId33" Type="http://schemas.openxmlformats.org/officeDocument/2006/relationships/slideLayout" Target="../slideLayouts/slideLayout70.xml"/><Relationship Id="rId2" Type="http://schemas.openxmlformats.org/officeDocument/2006/relationships/slideLayout" Target="../slideLayouts/slideLayout39.xml"/><Relationship Id="rId16" Type="http://schemas.openxmlformats.org/officeDocument/2006/relationships/slideLayout" Target="../slideLayouts/slideLayout53.xml"/><Relationship Id="rId20" Type="http://schemas.openxmlformats.org/officeDocument/2006/relationships/slideLayout" Target="../slideLayouts/slideLayout57.xml"/><Relationship Id="rId29" Type="http://schemas.openxmlformats.org/officeDocument/2006/relationships/slideLayout" Target="../slideLayouts/slideLayout66.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24" Type="http://schemas.openxmlformats.org/officeDocument/2006/relationships/slideLayout" Target="../slideLayouts/slideLayout61.xml"/><Relationship Id="rId32" Type="http://schemas.openxmlformats.org/officeDocument/2006/relationships/slideLayout" Target="../slideLayouts/slideLayout69.xml"/><Relationship Id="rId5" Type="http://schemas.openxmlformats.org/officeDocument/2006/relationships/slideLayout" Target="../slideLayouts/slideLayout42.xml"/><Relationship Id="rId15" Type="http://schemas.openxmlformats.org/officeDocument/2006/relationships/slideLayout" Target="../slideLayouts/slideLayout52.xml"/><Relationship Id="rId23" Type="http://schemas.openxmlformats.org/officeDocument/2006/relationships/slideLayout" Target="../slideLayouts/slideLayout60.xml"/><Relationship Id="rId28" Type="http://schemas.openxmlformats.org/officeDocument/2006/relationships/slideLayout" Target="../slideLayouts/slideLayout65.xml"/><Relationship Id="rId10" Type="http://schemas.openxmlformats.org/officeDocument/2006/relationships/slideLayout" Target="../slideLayouts/slideLayout47.xml"/><Relationship Id="rId19" Type="http://schemas.openxmlformats.org/officeDocument/2006/relationships/slideLayout" Target="../slideLayouts/slideLayout56.xml"/><Relationship Id="rId31" Type="http://schemas.openxmlformats.org/officeDocument/2006/relationships/slideLayout" Target="../slideLayouts/slideLayout68.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slideLayout" Target="../slideLayouts/slideLayout51.xml"/><Relationship Id="rId22" Type="http://schemas.openxmlformats.org/officeDocument/2006/relationships/slideLayout" Target="../slideLayouts/slideLayout59.xml"/><Relationship Id="rId27" Type="http://schemas.openxmlformats.org/officeDocument/2006/relationships/slideLayout" Target="../slideLayouts/slideLayout64.xml"/><Relationship Id="rId30" Type="http://schemas.openxmlformats.org/officeDocument/2006/relationships/slideLayout" Target="../slideLayouts/slideLayout67.xml"/><Relationship Id="rId35" Type="http://schemas.openxmlformats.org/officeDocument/2006/relationships/theme" Target="../theme/theme3.xml"/><Relationship Id="rId8" Type="http://schemas.openxmlformats.org/officeDocument/2006/relationships/slideLayout" Target="../slideLayouts/slideLayout45.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7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80.xml"/><Relationship Id="rId13" Type="http://schemas.openxmlformats.org/officeDocument/2006/relationships/slideLayout" Target="../slideLayouts/slideLayout85.xml"/><Relationship Id="rId18" Type="http://schemas.openxmlformats.org/officeDocument/2006/relationships/slideLayout" Target="../slideLayouts/slideLayout90.xml"/><Relationship Id="rId3" Type="http://schemas.openxmlformats.org/officeDocument/2006/relationships/slideLayout" Target="../slideLayouts/slideLayout75.xml"/><Relationship Id="rId7" Type="http://schemas.openxmlformats.org/officeDocument/2006/relationships/slideLayout" Target="../slideLayouts/slideLayout79.xml"/><Relationship Id="rId12" Type="http://schemas.openxmlformats.org/officeDocument/2006/relationships/slideLayout" Target="../slideLayouts/slideLayout84.xml"/><Relationship Id="rId17" Type="http://schemas.openxmlformats.org/officeDocument/2006/relationships/slideLayout" Target="../slideLayouts/slideLayout89.xml"/><Relationship Id="rId2" Type="http://schemas.openxmlformats.org/officeDocument/2006/relationships/slideLayout" Target="../slideLayouts/slideLayout74.xml"/><Relationship Id="rId16" Type="http://schemas.openxmlformats.org/officeDocument/2006/relationships/slideLayout" Target="../slideLayouts/slideLayout88.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5" Type="http://schemas.openxmlformats.org/officeDocument/2006/relationships/slideLayout" Target="../slideLayouts/slideLayout77.xml"/><Relationship Id="rId15" Type="http://schemas.openxmlformats.org/officeDocument/2006/relationships/slideLayout" Target="../slideLayouts/slideLayout87.xml"/><Relationship Id="rId10" Type="http://schemas.openxmlformats.org/officeDocument/2006/relationships/slideLayout" Target="../slideLayouts/slideLayout82.xml"/><Relationship Id="rId19" Type="http://schemas.openxmlformats.org/officeDocument/2006/relationships/theme" Target="../theme/theme5.xml"/><Relationship Id="rId4" Type="http://schemas.openxmlformats.org/officeDocument/2006/relationships/slideLayout" Target="../slideLayouts/slideLayout76.xml"/><Relationship Id="rId9" Type="http://schemas.openxmlformats.org/officeDocument/2006/relationships/slideLayout" Target="../slideLayouts/slideLayout81.xml"/><Relationship Id="rId14" Type="http://schemas.openxmlformats.org/officeDocument/2006/relationships/slideLayout" Target="../slideLayouts/slideLayout8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593367"/>
            <a:ext cx="85206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lt1"/>
              </a:buClr>
              <a:buSzPts val="2800"/>
              <a:buFont typeface="Montserrat ExtraBold"/>
              <a:buNone/>
              <a:defRPr sz="2800">
                <a:solidFill>
                  <a:schemeClr val="lt1"/>
                </a:solidFill>
                <a:latin typeface="Montserrat ExtraBold"/>
                <a:ea typeface="Montserrat ExtraBold"/>
                <a:cs typeface="Montserrat ExtraBold"/>
                <a:sym typeface="Montserrat ExtraBold"/>
              </a:defRPr>
            </a:lvl1pPr>
            <a:lvl2pPr lvl="1">
              <a:spcBef>
                <a:spcPts val="0"/>
              </a:spcBef>
              <a:spcAft>
                <a:spcPts val="0"/>
              </a:spcAft>
              <a:buClr>
                <a:schemeClr val="dk1"/>
              </a:buClr>
              <a:buSzPts val="2800"/>
              <a:buFont typeface="Montserrat"/>
              <a:buNone/>
              <a:defRPr sz="2800">
                <a:solidFill>
                  <a:schemeClr val="dk1"/>
                </a:solidFill>
                <a:latin typeface="Montserrat"/>
                <a:ea typeface="Montserrat"/>
                <a:cs typeface="Montserrat"/>
                <a:sym typeface="Montserrat"/>
              </a:defRPr>
            </a:lvl2pPr>
            <a:lvl3pPr lvl="2">
              <a:spcBef>
                <a:spcPts val="0"/>
              </a:spcBef>
              <a:spcAft>
                <a:spcPts val="0"/>
              </a:spcAft>
              <a:buClr>
                <a:schemeClr val="dk1"/>
              </a:buClr>
              <a:buSzPts val="2800"/>
              <a:buFont typeface="Montserrat"/>
              <a:buNone/>
              <a:defRPr sz="2800">
                <a:solidFill>
                  <a:schemeClr val="dk1"/>
                </a:solidFill>
                <a:latin typeface="Montserrat"/>
                <a:ea typeface="Montserrat"/>
                <a:cs typeface="Montserrat"/>
                <a:sym typeface="Montserrat"/>
              </a:defRPr>
            </a:lvl3pPr>
            <a:lvl4pPr lvl="3">
              <a:spcBef>
                <a:spcPts val="0"/>
              </a:spcBef>
              <a:spcAft>
                <a:spcPts val="0"/>
              </a:spcAft>
              <a:buClr>
                <a:schemeClr val="dk1"/>
              </a:buClr>
              <a:buSzPts val="2800"/>
              <a:buFont typeface="Montserrat"/>
              <a:buNone/>
              <a:defRPr sz="2800">
                <a:solidFill>
                  <a:schemeClr val="dk1"/>
                </a:solidFill>
                <a:latin typeface="Montserrat"/>
                <a:ea typeface="Montserrat"/>
                <a:cs typeface="Montserrat"/>
                <a:sym typeface="Montserrat"/>
              </a:defRPr>
            </a:lvl4pPr>
            <a:lvl5pPr lvl="4">
              <a:spcBef>
                <a:spcPts val="0"/>
              </a:spcBef>
              <a:spcAft>
                <a:spcPts val="0"/>
              </a:spcAft>
              <a:buClr>
                <a:schemeClr val="dk1"/>
              </a:buClr>
              <a:buSzPts val="2800"/>
              <a:buFont typeface="Montserrat"/>
              <a:buNone/>
              <a:defRPr sz="2800">
                <a:solidFill>
                  <a:schemeClr val="dk1"/>
                </a:solidFill>
                <a:latin typeface="Montserrat"/>
                <a:ea typeface="Montserrat"/>
                <a:cs typeface="Montserrat"/>
                <a:sym typeface="Montserrat"/>
              </a:defRPr>
            </a:lvl5pPr>
            <a:lvl6pPr lvl="5">
              <a:spcBef>
                <a:spcPts val="0"/>
              </a:spcBef>
              <a:spcAft>
                <a:spcPts val="0"/>
              </a:spcAft>
              <a:buClr>
                <a:schemeClr val="dk1"/>
              </a:buClr>
              <a:buSzPts val="2800"/>
              <a:buFont typeface="Montserrat"/>
              <a:buNone/>
              <a:defRPr sz="2800">
                <a:solidFill>
                  <a:schemeClr val="dk1"/>
                </a:solidFill>
                <a:latin typeface="Montserrat"/>
                <a:ea typeface="Montserrat"/>
                <a:cs typeface="Montserrat"/>
                <a:sym typeface="Montserrat"/>
              </a:defRPr>
            </a:lvl6pPr>
            <a:lvl7pPr lvl="6">
              <a:spcBef>
                <a:spcPts val="0"/>
              </a:spcBef>
              <a:spcAft>
                <a:spcPts val="0"/>
              </a:spcAft>
              <a:buClr>
                <a:schemeClr val="dk1"/>
              </a:buClr>
              <a:buSzPts val="2800"/>
              <a:buFont typeface="Montserrat"/>
              <a:buNone/>
              <a:defRPr sz="2800">
                <a:solidFill>
                  <a:schemeClr val="dk1"/>
                </a:solidFill>
                <a:latin typeface="Montserrat"/>
                <a:ea typeface="Montserrat"/>
                <a:cs typeface="Montserrat"/>
                <a:sym typeface="Montserrat"/>
              </a:defRPr>
            </a:lvl7pPr>
            <a:lvl8pPr lvl="7">
              <a:spcBef>
                <a:spcPts val="0"/>
              </a:spcBef>
              <a:spcAft>
                <a:spcPts val="0"/>
              </a:spcAft>
              <a:buClr>
                <a:schemeClr val="dk1"/>
              </a:buClr>
              <a:buSzPts val="2800"/>
              <a:buFont typeface="Montserrat"/>
              <a:buNone/>
              <a:defRPr sz="2800">
                <a:solidFill>
                  <a:schemeClr val="dk1"/>
                </a:solidFill>
                <a:latin typeface="Montserrat"/>
                <a:ea typeface="Montserrat"/>
                <a:cs typeface="Montserrat"/>
                <a:sym typeface="Montserrat"/>
              </a:defRPr>
            </a:lvl8pPr>
            <a:lvl9pPr lvl="8">
              <a:spcBef>
                <a:spcPts val="0"/>
              </a:spcBef>
              <a:spcAft>
                <a:spcPts val="0"/>
              </a:spcAft>
              <a:buClr>
                <a:schemeClr val="dk1"/>
              </a:buClr>
              <a:buSzPts val="2800"/>
              <a:buFont typeface="Montserrat"/>
              <a:buNone/>
              <a:defRPr sz="2800">
                <a:solidFill>
                  <a:schemeClr val="dk1"/>
                </a:solidFill>
                <a:latin typeface="Montserrat"/>
                <a:ea typeface="Montserrat"/>
                <a:cs typeface="Montserrat"/>
                <a:sym typeface="Montserrat"/>
              </a:defRPr>
            </a:lvl9pPr>
          </a:lstStyle>
          <a:p>
            <a:endParaRPr/>
          </a:p>
        </p:txBody>
      </p:sp>
      <p:sp>
        <p:nvSpPr>
          <p:cNvPr id="7" name="Google Shape;7;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dk2"/>
              </a:buClr>
              <a:buSzPts val="1800"/>
              <a:buFont typeface="Montserrat"/>
              <a:buChar char="●"/>
              <a:defRPr sz="1800">
                <a:solidFill>
                  <a:schemeClr val="dk2"/>
                </a:solidFill>
                <a:latin typeface="Montserrat"/>
                <a:ea typeface="Montserrat"/>
                <a:cs typeface="Montserrat"/>
                <a:sym typeface="Montserrat"/>
              </a:defRPr>
            </a:lvl1pPr>
            <a:lvl2pPr marL="914400" lvl="1"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2pPr>
            <a:lvl3pPr marL="1371600" lvl="2"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3pPr>
            <a:lvl4pPr marL="1828800" lvl="3"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4pPr>
            <a:lvl5pPr marL="2286000" lvl="4"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5pPr>
            <a:lvl6pPr marL="2743200" lvl="5"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6pPr>
            <a:lvl7pPr marL="3200400" lvl="6"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7pPr>
            <a:lvl8pPr marL="3657600" lvl="7"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8pPr>
            <a:lvl9pPr marL="4114800" lvl="8" indent="-317500">
              <a:lnSpc>
                <a:spcPct val="100000"/>
              </a:lnSpc>
              <a:spcBef>
                <a:spcPts val="1600"/>
              </a:spcBef>
              <a:spcAft>
                <a:spcPts val="1600"/>
              </a:spcAft>
              <a:buClr>
                <a:schemeClr val="dk2"/>
              </a:buClr>
              <a:buSzPts val="1400"/>
              <a:buFont typeface="Montserrat"/>
              <a:buChar char="■"/>
              <a:defRPr>
                <a:solidFill>
                  <a:schemeClr val="dk2"/>
                </a:solidFill>
                <a:latin typeface="Montserrat"/>
                <a:ea typeface="Montserrat"/>
                <a:cs typeface="Montserrat"/>
                <a:sym typeface="Montserrat"/>
              </a:defRPr>
            </a:lvl9pPr>
          </a:lstStyle>
          <a:p>
            <a:endParaRPr/>
          </a:p>
        </p:txBody>
      </p:sp>
    </p:spTree>
    <p:extLst>
      <p:ext uri="{BB962C8B-B14F-4D97-AF65-F5344CB8AC3E}">
        <p14:creationId xmlns:p14="http://schemas.microsoft.com/office/powerpoint/2010/main" val="1395159090"/>
      </p:ext>
    </p:extLst>
  </p:cSld>
  <p:clrMap bg1="lt1" tx1="dk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 id="2147483696" r:id="rId24"/>
    <p:sldLayoutId id="2147483697" r:id="rId25"/>
    <p:sldLayoutId id="2147483698" r:id="rId26"/>
    <p:sldLayoutId id="2147483699" r:id="rId27"/>
    <p:sldLayoutId id="2147483700" r:id="rId28"/>
    <p:sldLayoutId id="2147483701" r:id="rId29"/>
    <p:sldLayoutId id="2147483702" r:id="rId30"/>
    <p:sldLayoutId id="2147483703" r:id="rId31"/>
    <p:sldLayoutId id="2147483704" r:id="rId32"/>
    <p:sldLayoutId id="2147483705" r:id="rId33"/>
    <p:sldLayoutId id="2147483706" r:id="rId34"/>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E2A47"/>
        </a:solidFill>
        <a:effectLst/>
      </p:bgPr>
    </p:bg>
    <p:spTree>
      <p:nvGrpSpPr>
        <p:cNvPr id="1" name="Shape 154"/>
        <p:cNvGrpSpPr/>
        <p:nvPr/>
      </p:nvGrpSpPr>
      <p:grpSpPr>
        <a:xfrm>
          <a:off x="0" y="0"/>
          <a:ext cx="0" cy="0"/>
          <a:chOff x="0" y="0"/>
          <a:chExt cx="0" cy="0"/>
        </a:xfrm>
      </p:grpSpPr>
      <p:sp>
        <p:nvSpPr>
          <p:cNvPr id="155" name="Google Shape;155;p36"/>
          <p:cNvSpPr txBox="1">
            <a:spLocks noGrp="1"/>
          </p:cNvSpPr>
          <p:nvPr>
            <p:ph type="title"/>
          </p:nvPr>
        </p:nvSpPr>
        <p:spPr>
          <a:xfrm>
            <a:off x="1068101" y="1244600"/>
            <a:ext cx="70473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56" name="Google Shape;156;p36"/>
          <p:cNvSpPr txBox="1">
            <a:spLocks noGrp="1"/>
          </p:cNvSpPr>
          <p:nvPr>
            <p:ph type="body" idx="1"/>
          </p:nvPr>
        </p:nvSpPr>
        <p:spPr>
          <a:xfrm>
            <a:off x="1068101" y="2260600"/>
            <a:ext cx="70473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1295780366"/>
      </p:ext>
    </p:extLst>
  </p:cSld>
  <p:clrMap bg1="lt1" tx1="dk1" bg2="dk2" tx2="lt2" accent1="accent1" accent2="accent2" accent3="accent3" accent4="accent4" accent5="accent5" accent6="accent6" hlink="hlink" folHlink="folHlink"/>
  <p:sldLayoutIdLst>
    <p:sldLayoutId id="2147483708" r:id="rId1"/>
    <p:sldLayoutId id="2147483709" r:id="rId2"/>
    <p:sldLayoutId id="2147483710" r:id="rId3"/>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593367"/>
            <a:ext cx="85206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lt1"/>
              </a:buClr>
              <a:buSzPts val="2800"/>
              <a:buFont typeface="Montserrat ExtraBold"/>
              <a:buNone/>
              <a:defRPr sz="2800">
                <a:solidFill>
                  <a:schemeClr val="lt1"/>
                </a:solidFill>
                <a:latin typeface="Montserrat ExtraBold"/>
                <a:ea typeface="Montserrat ExtraBold"/>
                <a:cs typeface="Montserrat ExtraBold"/>
                <a:sym typeface="Montserrat ExtraBold"/>
              </a:defRPr>
            </a:lvl1pPr>
            <a:lvl2pPr lvl="1">
              <a:spcBef>
                <a:spcPts val="0"/>
              </a:spcBef>
              <a:spcAft>
                <a:spcPts val="0"/>
              </a:spcAft>
              <a:buClr>
                <a:schemeClr val="dk1"/>
              </a:buClr>
              <a:buSzPts val="2800"/>
              <a:buFont typeface="Montserrat"/>
              <a:buNone/>
              <a:defRPr sz="2800">
                <a:solidFill>
                  <a:schemeClr val="dk1"/>
                </a:solidFill>
                <a:latin typeface="Montserrat"/>
                <a:ea typeface="Montserrat"/>
                <a:cs typeface="Montserrat"/>
                <a:sym typeface="Montserrat"/>
              </a:defRPr>
            </a:lvl2pPr>
            <a:lvl3pPr lvl="2">
              <a:spcBef>
                <a:spcPts val="0"/>
              </a:spcBef>
              <a:spcAft>
                <a:spcPts val="0"/>
              </a:spcAft>
              <a:buClr>
                <a:schemeClr val="dk1"/>
              </a:buClr>
              <a:buSzPts val="2800"/>
              <a:buFont typeface="Montserrat"/>
              <a:buNone/>
              <a:defRPr sz="2800">
                <a:solidFill>
                  <a:schemeClr val="dk1"/>
                </a:solidFill>
                <a:latin typeface="Montserrat"/>
                <a:ea typeface="Montserrat"/>
                <a:cs typeface="Montserrat"/>
                <a:sym typeface="Montserrat"/>
              </a:defRPr>
            </a:lvl3pPr>
            <a:lvl4pPr lvl="3">
              <a:spcBef>
                <a:spcPts val="0"/>
              </a:spcBef>
              <a:spcAft>
                <a:spcPts val="0"/>
              </a:spcAft>
              <a:buClr>
                <a:schemeClr val="dk1"/>
              </a:buClr>
              <a:buSzPts val="2800"/>
              <a:buFont typeface="Montserrat"/>
              <a:buNone/>
              <a:defRPr sz="2800">
                <a:solidFill>
                  <a:schemeClr val="dk1"/>
                </a:solidFill>
                <a:latin typeface="Montserrat"/>
                <a:ea typeface="Montserrat"/>
                <a:cs typeface="Montserrat"/>
                <a:sym typeface="Montserrat"/>
              </a:defRPr>
            </a:lvl4pPr>
            <a:lvl5pPr lvl="4">
              <a:spcBef>
                <a:spcPts val="0"/>
              </a:spcBef>
              <a:spcAft>
                <a:spcPts val="0"/>
              </a:spcAft>
              <a:buClr>
                <a:schemeClr val="dk1"/>
              </a:buClr>
              <a:buSzPts val="2800"/>
              <a:buFont typeface="Montserrat"/>
              <a:buNone/>
              <a:defRPr sz="2800">
                <a:solidFill>
                  <a:schemeClr val="dk1"/>
                </a:solidFill>
                <a:latin typeface="Montserrat"/>
                <a:ea typeface="Montserrat"/>
                <a:cs typeface="Montserrat"/>
                <a:sym typeface="Montserrat"/>
              </a:defRPr>
            </a:lvl5pPr>
            <a:lvl6pPr lvl="5">
              <a:spcBef>
                <a:spcPts val="0"/>
              </a:spcBef>
              <a:spcAft>
                <a:spcPts val="0"/>
              </a:spcAft>
              <a:buClr>
                <a:schemeClr val="dk1"/>
              </a:buClr>
              <a:buSzPts val="2800"/>
              <a:buFont typeface="Montserrat"/>
              <a:buNone/>
              <a:defRPr sz="2800">
                <a:solidFill>
                  <a:schemeClr val="dk1"/>
                </a:solidFill>
                <a:latin typeface="Montserrat"/>
                <a:ea typeface="Montserrat"/>
                <a:cs typeface="Montserrat"/>
                <a:sym typeface="Montserrat"/>
              </a:defRPr>
            </a:lvl6pPr>
            <a:lvl7pPr lvl="6">
              <a:spcBef>
                <a:spcPts val="0"/>
              </a:spcBef>
              <a:spcAft>
                <a:spcPts val="0"/>
              </a:spcAft>
              <a:buClr>
                <a:schemeClr val="dk1"/>
              </a:buClr>
              <a:buSzPts val="2800"/>
              <a:buFont typeface="Montserrat"/>
              <a:buNone/>
              <a:defRPr sz="2800">
                <a:solidFill>
                  <a:schemeClr val="dk1"/>
                </a:solidFill>
                <a:latin typeface="Montserrat"/>
                <a:ea typeface="Montserrat"/>
                <a:cs typeface="Montserrat"/>
                <a:sym typeface="Montserrat"/>
              </a:defRPr>
            </a:lvl7pPr>
            <a:lvl8pPr lvl="7">
              <a:spcBef>
                <a:spcPts val="0"/>
              </a:spcBef>
              <a:spcAft>
                <a:spcPts val="0"/>
              </a:spcAft>
              <a:buClr>
                <a:schemeClr val="dk1"/>
              </a:buClr>
              <a:buSzPts val="2800"/>
              <a:buFont typeface="Montserrat"/>
              <a:buNone/>
              <a:defRPr sz="2800">
                <a:solidFill>
                  <a:schemeClr val="dk1"/>
                </a:solidFill>
                <a:latin typeface="Montserrat"/>
                <a:ea typeface="Montserrat"/>
                <a:cs typeface="Montserrat"/>
                <a:sym typeface="Montserrat"/>
              </a:defRPr>
            </a:lvl8pPr>
            <a:lvl9pPr lvl="8">
              <a:spcBef>
                <a:spcPts val="0"/>
              </a:spcBef>
              <a:spcAft>
                <a:spcPts val="0"/>
              </a:spcAft>
              <a:buClr>
                <a:schemeClr val="dk1"/>
              </a:buClr>
              <a:buSzPts val="2800"/>
              <a:buFont typeface="Montserrat"/>
              <a:buNone/>
              <a:defRPr sz="2800">
                <a:solidFill>
                  <a:schemeClr val="dk1"/>
                </a:solidFill>
                <a:latin typeface="Montserrat"/>
                <a:ea typeface="Montserrat"/>
                <a:cs typeface="Montserrat"/>
                <a:sym typeface="Montserrat"/>
              </a:defRPr>
            </a:lvl9pPr>
          </a:lstStyle>
          <a:p>
            <a:endParaRPr/>
          </a:p>
        </p:txBody>
      </p:sp>
      <p:sp>
        <p:nvSpPr>
          <p:cNvPr id="7" name="Google Shape;7;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dk2"/>
              </a:buClr>
              <a:buSzPts val="1800"/>
              <a:buFont typeface="Montserrat"/>
              <a:buChar char="●"/>
              <a:defRPr sz="1800">
                <a:solidFill>
                  <a:schemeClr val="dk2"/>
                </a:solidFill>
                <a:latin typeface="Montserrat"/>
                <a:ea typeface="Montserrat"/>
                <a:cs typeface="Montserrat"/>
                <a:sym typeface="Montserrat"/>
              </a:defRPr>
            </a:lvl1pPr>
            <a:lvl2pPr marL="914400" lvl="1"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2pPr>
            <a:lvl3pPr marL="1371600" lvl="2"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3pPr>
            <a:lvl4pPr marL="1828800" lvl="3"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4pPr>
            <a:lvl5pPr marL="2286000" lvl="4"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5pPr>
            <a:lvl6pPr marL="2743200" lvl="5"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6pPr>
            <a:lvl7pPr marL="3200400" lvl="6"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7pPr>
            <a:lvl8pPr marL="3657600" lvl="7" indent="-317500">
              <a:lnSpc>
                <a:spcPct val="100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8pPr>
            <a:lvl9pPr marL="4114800" lvl="8" indent="-317500">
              <a:lnSpc>
                <a:spcPct val="100000"/>
              </a:lnSpc>
              <a:spcBef>
                <a:spcPts val="1600"/>
              </a:spcBef>
              <a:spcAft>
                <a:spcPts val="1600"/>
              </a:spcAft>
              <a:buClr>
                <a:schemeClr val="dk2"/>
              </a:buClr>
              <a:buSzPts val="1400"/>
              <a:buFont typeface="Montserrat"/>
              <a:buChar char="■"/>
              <a:defRPr>
                <a:solidFill>
                  <a:schemeClr val="dk2"/>
                </a:solidFill>
                <a:latin typeface="Montserrat"/>
                <a:ea typeface="Montserrat"/>
                <a:cs typeface="Montserrat"/>
                <a:sym typeface="Montserrat"/>
              </a:defRPr>
            </a:lvl9pPr>
          </a:lstStyle>
          <a:p>
            <a:endParaRPr/>
          </a:p>
        </p:txBody>
      </p:sp>
    </p:spTree>
    <p:extLst>
      <p:ext uri="{BB962C8B-B14F-4D97-AF65-F5344CB8AC3E}">
        <p14:creationId xmlns:p14="http://schemas.microsoft.com/office/powerpoint/2010/main" val="4159658728"/>
      </p:ext>
    </p:extLst>
  </p:cSld>
  <p:clrMap bg1="lt1" tx1="dk1" bg2="dk2" tx2="lt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 id="2147483728" r:id="rId17"/>
    <p:sldLayoutId id="2147483729" r:id="rId18"/>
    <p:sldLayoutId id="2147483730" r:id="rId19"/>
    <p:sldLayoutId id="2147483731" r:id="rId20"/>
    <p:sldLayoutId id="2147483732" r:id="rId21"/>
    <p:sldLayoutId id="2147483733" r:id="rId22"/>
    <p:sldLayoutId id="2147483734" r:id="rId23"/>
    <p:sldLayoutId id="2147483735" r:id="rId24"/>
    <p:sldLayoutId id="2147483736" r:id="rId25"/>
    <p:sldLayoutId id="2147483737" r:id="rId26"/>
    <p:sldLayoutId id="2147483738" r:id="rId27"/>
    <p:sldLayoutId id="2147483739" r:id="rId28"/>
    <p:sldLayoutId id="2147483740" r:id="rId29"/>
    <p:sldLayoutId id="2147483741" r:id="rId30"/>
    <p:sldLayoutId id="2147483742" r:id="rId31"/>
    <p:sldLayoutId id="2147483743" r:id="rId32"/>
    <p:sldLayoutId id="2147483744" r:id="rId33"/>
    <p:sldLayoutId id="2147483745" r:id="rId34"/>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0E2A47"/>
        </a:solidFill>
        <a:effectLst/>
      </p:bgPr>
    </p:bg>
    <p:spTree>
      <p:nvGrpSpPr>
        <p:cNvPr id="1" name="Shape 154"/>
        <p:cNvGrpSpPr/>
        <p:nvPr/>
      </p:nvGrpSpPr>
      <p:grpSpPr>
        <a:xfrm>
          <a:off x="0" y="0"/>
          <a:ext cx="0" cy="0"/>
          <a:chOff x="0" y="0"/>
          <a:chExt cx="0" cy="0"/>
        </a:xfrm>
      </p:grpSpPr>
      <p:sp>
        <p:nvSpPr>
          <p:cNvPr id="155" name="Google Shape;155;p36"/>
          <p:cNvSpPr txBox="1">
            <a:spLocks noGrp="1"/>
          </p:cNvSpPr>
          <p:nvPr>
            <p:ph type="title"/>
          </p:nvPr>
        </p:nvSpPr>
        <p:spPr>
          <a:xfrm>
            <a:off x="1068101" y="1244600"/>
            <a:ext cx="70473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56" name="Google Shape;156;p36"/>
          <p:cNvSpPr txBox="1">
            <a:spLocks noGrp="1"/>
          </p:cNvSpPr>
          <p:nvPr>
            <p:ph type="body" idx="1"/>
          </p:nvPr>
        </p:nvSpPr>
        <p:spPr>
          <a:xfrm>
            <a:off x="1068101" y="2260600"/>
            <a:ext cx="70473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1177545146"/>
      </p:ext>
    </p:extLst>
  </p:cSld>
  <p:clrMap bg1="lt1" tx1="dk1" bg2="dk2" tx2="lt2" accent1="accent1" accent2="accent2" accent3="accent3" accent4="accent4" accent5="accent5" accent6="accent6" hlink="hlink" folHlink="folHlink"/>
  <p:sldLayoutIdLst>
    <p:sldLayoutId id="2147483786" r:id="rId1"/>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5/18/2024</a:t>
            </a:fld>
            <a:endParaRPr lang="en-US"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72888318"/>
      </p:ext>
    </p:extLst>
  </p:cSld>
  <p:clrMap bg1="dk1" tx1="lt1" bg2="dk2" tx2="lt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 id="2147483799" r:id="rId12"/>
    <p:sldLayoutId id="2147483800" r:id="rId13"/>
    <p:sldLayoutId id="2147483801" r:id="rId14"/>
    <p:sldLayoutId id="2147483802" r:id="rId15"/>
    <p:sldLayoutId id="2147483803" r:id="rId16"/>
    <p:sldLayoutId id="2147483804" r:id="rId17"/>
    <p:sldLayoutId id="2147483805" r:id="rId18"/>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7A25352-AF8C-1EC0-CC75-059743DE400C}"/>
              </a:ext>
            </a:extLst>
          </p:cNvPr>
          <p:cNvSpPr>
            <a:spLocks noGrp="1"/>
          </p:cNvSpPr>
          <p:nvPr>
            <p:ph type="ctrTitle"/>
          </p:nvPr>
        </p:nvSpPr>
        <p:spPr>
          <a:xfrm>
            <a:off x="396560" y="1078604"/>
            <a:ext cx="6780988" cy="1015663"/>
          </a:xfrm>
        </p:spPr>
        <p:txBody>
          <a:bodyPr wrap="square">
            <a:spAutoFit/>
          </a:bodyPr>
          <a:lstStyle/>
          <a:p>
            <a:r>
              <a:rPr lang="en-US" sz="6000" b="1" dirty="0">
                <a:solidFill>
                  <a:schemeClr val="bg1"/>
                </a:solidFill>
                <a:latin typeface="Arial" panose="020B0604020202020204" pitchFamily="34" charset="0"/>
                <a:cs typeface="Arial" panose="020B0604020202020204" pitchFamily="34" charset="0"/>
              </a:rPr>
              <a:t>Evil in our Time</a:t>
            </a:r>
          </a:p>
        </p:txBody>
      </p:sp>
      <p:sp>
        <p:nvSpPr>
          <p:cNvPr id="5" name="TextBox 4">
            <a:extLst>
              <a:ext uri="{FF2B5EF4-FFF2-40B4-BE49-F238E27FC236}">
                <a16:creationId xmlns:a16="http://schemas.microsoft.com/office/drawing/2014/main" id="{98304055-3700-208E-AF79-F12B245C3D90}"/>
              </a:ext>
            </a:extLst>
          </p:cNvPr>
          <p:cNvSpPr txBox="1"/>
          <p:nvPr/>
        </p:nvSpPr>
        <p:spPr>
          <a:xfrm>
            <a:off x="396560" y="2243053"/>
            <a:ext cx="4109883" cy="646331"/>
          </a:xfrm>
          <a:prstGeom prst="rect">
            <a:avLst/>
          </a:prstGeom>
          <a:noFill/>
        </p:spPr>
        <p:txBody>
          <a:bodyPr wrap="square" rtlCol="0">
            <a:spAutoFit/>
          </a:bodyPr>
          <a:lstStyle/>
          <a:p>
            <a:r>
              <a:rPr lang="en-US" sz="3600" dirty="0">
                <a:solidFill>
                  <a:schemeClr val="tx1"/>
                </a:solidFill>
              </a:rPr>
              <a:t>Galatians 1:1-12</a:t>
            </a:r>
          </a:p>
        </p:txBody>
      </p:sp>
    </p:spTree>
    <p:extLst>
      <p:ext uri="{BB962C8B-B14F-4D97-AF65-F5344CB8AC3E}">
        <p14:creationId xmlns:p14="http://schemas.microsoft.com/office/powerpoint/2010/main" val="816853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C43901B-E765-14DD-657D-5B01CC27D5DF}"/>
              </a:ext>
            </a:extLst>
          </p:cNvPr>
          <p:cNvSpPr>
            <a:spLocks noGrp="1"/>
          </p:cNvSpPr>
          <p:nvPr>
            <p:ph type="body" sz="quarter" idx="10"/>
          </p:nvPr>
        </p:nvSpPr>
        <p:spPr>
          <a:xfrm>
            <a:off x="228599" y="1542493"/>
            <a:ext cx="8662013" cy="5078313"/>
          </a:xfrm>
        </p:spPr>
        <p:txBody>
          <a:bodyPr wrap="square">
            <a:spAutoFit/>
          </a:bodyPr>
          <a:lstStyle/>
          <a:p>
            <a:pPr marL="0" indent="0">
              <a:lnSpc>
                <a:spcPct val="100000"/>
              </a:lnSpc>
              <a:spcBef>
                <a:spcPts val="0"/>
              </a:spcBef>
              <a:spcAft>
                <a:spcPts val="0"/>
              </a:spcAft>
              <a:buSzPct val="100000"/>
              <a:buNone/>
            </a:pPr>
            <a:r>
              <a:rPr lang="en-US" sz="3600" b="1" dirty="0">
                <a:solidFill>
                  <a:schemeClr val="tx1"/>
                </a:solidFill>
              </a:rPr>
              <a:t>Celebrate Evil</a:t>
            </a:r>
          </a:p>
          <a:p>
            <a:pPr marL="461963" indent="-461963">
              <a:lnSpc>
                <a:spcPct val="100000"/>
              </a:lnSpc>
              <a:spcBef>
                <a:spcPts val="0"/>
              </a:spcBef>
              <a:spcAft>
                <a:spcPts val="0"/>
              </a:spcAft>
              <a:buSzPct val="100000"/>
              <a:buFont typeface="Arial" panose="020B0604020202020204" pitchFamily="34" charset="0"/>
              <a:buChar char="•"/>
            </a:pPr>
            <a:r>
              <a:rPr lang="en-US" sz="3600" dirty="0">
                <a:solidFill>
                  <a:schemeClr val="tx1"/>
                </a:solidFill>
              </a:rPr>
              <a:t>Satanic Temple altar, Pride month, hate groups</a:t>
            </a:r>
          </a:p>
          <a:p>
            <a:pPr marL="461963" indent="-461963">
              <a:lnSpc>
                <a:spcPct val="100000"/>
              </a:lnSpc>
              <a:spcBef>
                <a:spcPts val="0"/>
              </a:spcBef>
              <a:spcAft>
                <a:spcPts val="0"/>
              </a:spcAft>
              <a:buSzPct val="100000"/>
              <a:buFont typeface="Arial" panose="020B0604020202020204" pitchFamily="34" charset="0"/>
              <a:buChar char="•"/>
            </a:pPr>
            <a:r>
              <a:rPr lang="en-US" sz="3600" dirty="0">
                <a:solidFill>
                  <a:schemeClr val="tx1"/>
                </a:solidFill>
              </a:rPr>
              <a:t>Judah and Jerusalem –</a:t>
            </a:r>
            <a:br>
              <a:rPr lang="en-US" sz="3600" dirty="0">
                <a:solidFill>
                  <a:schemeClr val="tx1"/>
                </a:solidFill>
              </a:rPr>
            </a:br>
            <a:r>
              <a:rPr lang="en-US" sz="3600" dirty="0">
                <a:solidFill>
                  <a:schemeClr val="tx1"/>
                </a:solidFill>
              </a:rPr>
              <a:t>Jeremiah 32:31-35 – “provoke me to anger”</a:t>
            </a:r>
          </a:p>
          <a:p>
            <a:pPr marL="461963" indent="-461963">
              <a:lnSpc>
                <a:spcPct val="100000"/>
              </a:lnSpc>
              <a:spcBef>
                <a:spcPts val="0"/>
              </a:spcBef>
              <a:spcAft>
                <a:spcPts val="0"/>
              </a:spcAft>
              <a:buSzPct val="100000"/>
              <a:buFont typeface="Arial" panose="020B0604020202020204" pitchFamily="34" charset="0"/>
              <a:buChar char="•"/>
            </a:pPr>
            <a:r>
              <a:rPr lang="en-US" sz="3600" dirty="0">
                <a:solidFill>
                  <a:schemeClr val="tx1"/>
                </a:solidFill>
              </a:rPr>
              <a:t>We must celebrate righteousness – Ephesians 4:20-24 – “in true righteousness and holiness”</a:t>
            </a:r>
          </a:p>
        </p:txBody>
      </p:sp>
      <p:sp>
        <p:nvSpPr>
          <p:cNvPr id="3" name="Title 1">
            <a:extLst>
              <a:ext uri="{FF2B5EF4-FFF2-40B4-BE49-F238E27FC236}">
                <a16:creationId xmlns:a16="http://schemas.microsoft.com/office/drawing/2014/main" id="{B01363FA-8367-D4C5-9B4E-AFB0DC211914}"/>
              </a:ext>
            </a:extLst>
          </p:cNvPr>
          <p:cNvSpPr txBox="1">
            <a:spLocks/>
          </p:cNvSpPr>
          <p:nvPr/>
        </p:nvSpPr>
        <p:spPr>
          <a:xfrm>
            <a:off x="109728" y="45720"/>
            <a:ext cx="8915401" cy="1538853"/>
          </a:xfrm>
          <a:prstGeom prst="rect">
            <a:avLst/>
          </a:prstGeom>
          <a:effectLst/>
        </p:spPr>
        <p:txBody>
          <a:bodyPr vert="horz" wrap="square" lIns="91440" tIns="45720" rIns="91440" bIns="4572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a:ln w="3175" cmpd="sng">
                  <a:noFill/>
                </a:ln>
                <a:solidFill>
                  <a:prstClr val="black"/>
                </a:solidFill>
                <a:effectLst/>
                <a:uLnTx/>
                <a:uFillTx/>
                <a:latin typeface="Century Gothic" panose="020B0502020202020204"/>
                <a:ea typeface="+mj-ea"/>
                <a:cs typeface="Arial" panose="020B0604020202020204" pitchFamily="34" charset="0"/>
                <a:sym typeface="Arial"/>
              </a:rPr>
              <a:t>The Progression That Leads To</a:t>
            </a:r>
            <a:br>
              <a:rPr kumimoji="0" lang="en-US" sz="4400" b="1" i="0" u="none" strike="noStrike" kern="1200" cap="none" spc="0" normalizeH="0" baseline="0" noProof="0" dirty="0">
                <a:ln w="3175" cmpd="sng">
                  <a:noFill/>
                </a:ln>
                <a:solidFill>
                  <a:prstClr val="black"/>
                </a:solidFill>
                <a:effectLst/>
                <a:uLnTx/>
                <a:uFillTx/>
                <a:latin typeface="Century Gothic" panose="020B0502020202020204"/>
                <a:ea typeface="+mj-ea"/>
                <a:cs typeface="Arial" panose="020B0604020202020204" pitchFamily="34" charset="0"/>
                <a:sym typeface="Arial"/>
              </a:rPr>
            </a:br>
            <a:r>
              <a:rPr kumimoji="0" lang="en-US" sz="4400" b="1" i="0" u="none" strike="noStrike" kern="1200" cap="none" spc="0" normalizeH="0" baseline="0" noProof="0" dirty="0">
                <a:ln w="3175" cmpd="sng">
                  <a:noFill/>
                </a:ln>
                <a:solidFill>
                  <a:prstClr val="black"/>
                </a:solidFill>
                <a:effectLst/>
                <a:uLnTx/>
                <a:uFillTx/>
                <a:latin typeface="Century Gothic" panose="020B0502020202020204"/>
                <a:ea typeface="+mj-ea"/>
                <a:cs typeface="Arial" panose="020B0604020202020204" pitchFamily="34" charset="0"/>
                <a:sym typeface="Arial"/>
              </a:rPr>
              <a:t>Calling Evil Good And Good Evil</a:t>
            </a:r>
            <a:endParaRPr kumimoji="0" lang="en-US" sz="3200" b="1" i="0" u="none" strike="noStrike" kern="1200" cap="none" spc="0" normalizeH="0" baseline="0" noProof="0" dirty="0">
              <a:ln w="3175" cmpd="sng">
                <a:noFill/>
              </a:ln>
              <a:solidFill>
                <a:prstClr val="white"/>
              </a:solidFill>
              <a:effectLst/>
              <a:uLnTx/>
              <a:uFillTx/>
              <a:latin typeface="Century Gothic" panose="020B0502020202020204"/>
              <a:ea typeface="+mj-ea"/>
              <a:cs typeface="Arial" panose="020B0604020202020204" pitchFamily="34" charset="0"/>
              <a:sym typeface="Arial"/>
            </a:endParaRPr>
          </a:p>
        </p:txBody>
      </p:sp>
    </p:spTree>
    <p:extLst>
      <p:ext uri="{BB962C8B-B14F-4D97-AF65-F5344CB8AC3E}">
        <p14:creationId xmlns:p14="http://schemas.microsoft.com/office/powerpoint/2010/main" val="155467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C43901B-E765-14DD-657D-5B01CC27D5DF}"/>
              </a:ext>
            </a:extLst>
          </p:cNvPr>
          <p:cNvSpPr>
            <a:spLocks noGrp="1"/>
          </p:cNvSpPr>
          <p:nvPr>
            <p:ph type="body" sz="quarter" idx="10"/>
          </p:nvPr>
        </p:nvSpPr>
        <p:spPr>
          <a:xfrm>
            <a:off x="228599" y="1632022"/>
            <a:ext cx="8717097" cy="4278094"/>
          </a:xfrm>
        </p:spPr>
        <p:txBody>
          <a:bodyPr wrap="square">
            <a:spAutoFit/>
          </a:bodyPr>
          <a:lstStyle/>
          <a:p>
            <a:pPr marL="0" indent="0">
              <a:spcBef>
                <a:spcPts val="0"/>
              </a:spcBef>
              <a:spcAft>
                <a:spcPts val="0"/>
              </a:spcAft>
              <a:buSzPct val="100000"/>
              <a:buNone/>
            </a:pPr>
            <a:r>
              <a:rPr lang="en-US" sz="3600" b="1" dirty="0">
                <a:solidFill>
                  <a:schemeClr val="tx1"/>
                </a:solidFill>
              </a:rPr>
              <a:t>Persecute Those Who Still Call It Evil</a:t>
            </a:r>
          </a:p>
          <a:p>
            <a:pPr>
              <a:spcBef>
                <a:spcPts val="0"/>
              </a:spcBef>
              <a:spcAft>
                <a:spcPts val="0"/>
              </a:spcAft>
              <a:buSzPct val="100000"/>
              <a:buFont typeface="Arial" panose="020B0604020202020204" pitchFamily="34" charset="0"/>
              <a:buChar char="•"/>
            </a:pPr>
            <a:r>
              <a:rPr lang="en-US" sz="3400" dirty="0">
                <a:solidFill>
                  <a:schemeClr val="tx1"/>
                </a:solidFill>
              </a:rPr>
              <a:t>“Judgmental, hateful, intolerant, bigot, self-righteous”</a:t>
            </a:r>
          </a:p>
          <a:p>
            <a:pPr>
              <a:spcBef>
                <a:spcPts val="0"/>
              </a:spcBef>
              <a:spcAft>
                <a:spcPts val="0"/>
              </a:spcAft>
              <a:buSzPct val="100000"/>
              <a:buFont typeface="Arial" panose="020B0604020202020204" pitchFamily="34" charset="0"/>
              <a:buChar char="•"/>
            </a:pPr>
            <a:r>
              <a:rPr lang="en-US" sz="3400" dirty="0">
                <a:solidFill>
                  <a:schemeClr val="tx1"/>
                </a:solidFill>
              </a:rPr>
              <a:t>“Cancel Culture” tries to silence those with whom they do not agree</a:t>
            </a:r>
          </a:p>
          <a:p>
            <a:pPr>
              <a:spcBef>
                <a:spcPts val="0"/>
              </a:spcBef>
              <a:spcAft>
                <a:spcPts val="0"/>
              </a:spcAft>
              <a:buSzPct val="100000"/>
              <a:buFont typeface="Arial" panose="020B0604020202020204" pitchFamily="34" charset="0"/>
              <a:buChar char="•"/>
            </a:pPr>
            <a:r>
              <a:rPr lang="en-US" sz="3400" dirty="0">
                <a:solidFill>
                  <a:schemeClr val="tx1"/>
                </a:solidFill>
              </a:rPr>
              <a:t>Follow the apostles’ examples –</a:t>
            </a:r>
            <a:br>
              <a:rPr lang="en-US" sz="3400" dirty="0">
                <a:solidFill>
                  <a:schemeClr val="tx1"/>
                </a:solidFill>
              </a:rPr>
            </a:br>
            <a:r>
              <a:rPr lang="en-US" sz="3400" dirty="0">
                <a:solidFill>
                  <a:schemeClr val="tx1"/>
                </a:solidFill>
              </a:rPr>
              <a:t>I Corinthians 4:9-13; II Corinthians 4:7-15; 6:3-10</a:t>
            </a:r>
          </a:p>
        </p:txBody>
      </p:sp>
      <p:sp>
        <p:nvSpPr>
          <p:cNvPr id="3" name="Title 1">
            <a:extLst>
              <a:ext uri="{FF2B5EF4-FFF2-40B4-BE49-F238E27FC236}">
                <a16:creationId xmlns:a16="http://schemas.microsoft.com/office/drawing/2014/main" id="{B01363FA-8367-D4C5-9B4E-AFB0DC211914}"/>
              </a:ext>
            </a:extLst>
          </p:cNvPr>
          <p:cNvSpPr txBox="1">
            <a:spLocks/>
          </p:cNvSpPr>
          <p:nvPr/>
        </p:nvSpPr>
        <p:spPr>
          <a:xfrm>
            <a:off x="109728" y="45720"/>
            <a:ext cx="8915401" cy="1538853"/>
          </a:xfrm>
          <a:prstGeom prst="rect">
            <a:avLst/>
          </a:prstGeom>
          <a:effectLst/>
        </p:spPr>
        <p:txBody>
          <a:bodyPr vert="horz" wrap="square" lIns="91440" tIns="45720" rIns="91440" bIns="4572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a:ln w="3175" cmpd="sng">
                  <a:noFill/>
                </a:ln>
                <a:solidFill>
                  <a:prstClr val="black"/>
                </a:solidFill>
                <a:effectLst/>
                <a:uLnTx/>
                <a:uFillTx/>
                <a:latin typeface="Century Gothic" panose="020B0502020202020204"/>
                <a:ea typeface="+mj-ea"/>
                <a:cs typeface="Arial" panose="020B0604020202020204" pitchFamily="34" charset="0"/>
                <a:sym typeface="Arial"/>
              </a:rPr>
              <a:t>The Progression That Leads To</a:t>
            </a:r>
            <a:br>
              <a:rPr kumimoji="0" lang="en-US" sz="4400" b="1" i="0" u="none" strike="noStrike" kern="1200" cap="none" spc="0" normalizeH="0" baseline="0" noProof="0" dirty="0">
                <a:ln w="3175" cmpd="sng">
                  <a:noFill/>
                </a:ln>
                <a:solidFill>
                  <a:prstClr val="black"/>
                </a:solidFill>
                <a:effectLst/>
                <a:uLnTx/>
                <a:uFillTx/>
                <a:latin typeface="Century Gothic" panose="020B0502020202020204"/>
                <a:ea typeface="+mj-ea"/>
                <a:cs typeface="Arial" panose="020B0604020202020204" pitchFamily="34" charset="0"/>
                <a:sym typeface="Arial"/>
              </a:rPr>
            </a:br>
            <a:r>
              <a:rPr kumimoji="0" lang="en-US" sz="4400" b="1" i="0" u="none" strike="noStrike" kern="1200" cap="none" spc="0" normalizeH="0" baseline="0" noProof="0" dirty="0">
                <a:ln w="3175" cmpd="sng">
                  <a:noFill/>
                </a:ln>
                <a:solidFill>
                  <a:prstClr val="black"/>
                </a:solidFill>
                <a:effectLst/>
                <a:uLnTx/>
                <a:uFillTx/>
                <a:latin typeface="Century Gothic" panose="020B0502020202020204"/>
                <a:ea typeface="+mj-ea"/>
                <a:cs typeface="Arial" panose="020B0604020202020204" pitchFamily="34" charset="0"/>
                <a:sym typeface="Arial"/>
              </a:rPr>
              <a:t>Calling Evil Good And Good Evil</a:t>
            </a:r>
            <a:endParaRPr kumimoji="0" lang="en-US" sz="3200" b="1" i="0" u="none" strike="noStrike" kern="1200" cap="none" spc="0" normalizeH="0" baseline="0" noProof="0" dirty="0">
              <a:ln w="3175" cmpd="sng">
                <a:noFill/>
              </a:ln>
              <a:solidFill>
                <a:prstClr val="white"/>
              </a:solidFill>
              <a:effectLst/>
              <a:uLnTx/>
              <a:uFillTx/>
              <a:latin typeface="Century Gothic" panose="020B0502020202020204"/>
              <a:ea typeface="+mj-ea"/>
              <a:cs typeface="Arial" panose="020B0604020202020204" pitchFamily="34" charset="0"/>
              <a:sym typeface="Arial"/>
            </a:endParaRPr>
          </a:p>
        </p:txBody>
      </p:sp>
    </p:spTree>
    <p:extLst>
      <p:ext uri="{BB962C8B-B14F-4D97-AF65-F5344CB8AC3E}">
        <p14:creationId xmlns:p14="http://schemas.microsoft.com/office/powerpoint/2010/main" val="1257125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C43901B-E765-14DD-657D-5B01CC27D5DF}"/>
              </a:ext>
            </a:extLst>
          </p:cNvPr>
          <p:cNvSpPr>
            <a:spLocks noGrp="1"/>
          </p:cNvSpPr>
          <p:nvPr>
            <p:ph type="body" sz="quarter" idx="10"/>
          </p:nvPr>
        </p:nvSpPr>
        <p:spPr>
          <a:xfrm>
            <a:off x="228599" y="1750241"/>
            <a:ext cx="8796530" cy="4708981"/>
          </a:xfrm>
        </p:spPr>
        <p:txBody>
          <a:bodyPr wrap="square">
            <a:spAutoFit/>
          </a:bodyPr>
          <a:lstStyle/>
          <a:p>
            <a:pPr marL="0" indent="0">
              <a:spcBef>
                <a:spcPts val="0"/>
              </a:spcBef>
              <a:spcAft>
                <a:spcPts val="0"/>
              </a:spcAft>
              <a:buSzPct val="100000"/>
              <a:buNone/>
            </a:pPr>
            <a:r>
              <a:rPr lang="en-US" sz="3600" b="1" dirty="0">
                <a:solidFill>
                  <a:schemeClr val="tx1"/>
                </a:solidFill>
              </a:rPr>
              <a:t>Do not render evil for evil</a:t>
            </a:r>
            <a:r>
              <a:rPr lang="en-US" sz="3200" dirty="0">
                <a:solidFill>
                  <a:schemeClr val="tx1"/>
                </a:solidFill>
              </a:rPr>
              <a:t> –</a:t>
            </a:r>
            <a:br>
              <a:rPr lang="en-US" sz="3200" dirty="0">
                <a:solidFill>
                  <a:schemeClr val="tx1"/>
                </a:solidFill>
              </a:rPr>
            </a:br>
            <a:r>
              <a:rPr lang="en-US" sz="3300" dirty="0">
                <a:solidFill>
                  <a:schemeClr val="tx1"/>
                </a:solidFill>
              </a:rPr>
              <a:t>Romans 12:17-21 – “do what is honorable”</a:t>
            </a:r>
          </a:p>
          <a:p>
            <a:pPr>
              <a:spcBef>
                <a:spcPts val="0"/>
              </a:spcBef>
              <a:spcAft>
                <a:spcPts val="0"/>
              </a:spcAft>
              <a:buSzPct val="100000"/>
              <a:buFont typeface="Arial" panose="020B0604020202020204" pitchFamily="34" charset="0"/>
              <a:buChar char="•"/>
            </a:pPr>
            <a:r>
              <a:rPr lang="en-US" sz="3300" dirty="0">
                <a:solidFill>
                  <a:schemeClr val="tx1"/>
                </a:solidFill>
              </a:rPr>
              <a:t>I Peter 3:13-17:</a:t>
            </a:r>
          </a:p>
          <a:p>
            <a:pPr lvl="1">
              <a:spcBef>
                <a:spcPts val="0"/>
              </a:spcBef>
              <a:spcAft>
                <a:spcPts val="0"/>
              </a:spcAft>
              <a:buSzPct val="100000"/>
              <a:buFont typeface="Arial" panose="020B0604020202020204" pitchFamily="34" charset="0"/>
              <a:buChar char="•"/>
            </a:pPr>
            <a:r>
              <a:rPr lang="en-US" sz="3300" dirty="0">
                <a:solidFill>
                  <a:schemeClr val="tx1"/>
                </a:solidFill>
              </a:rPr>
              <a:t>God’s blessing is on you</a:t>
            </a:r>
          </a:p>
          <a:p>
            <a:pPr lvl="1">
              <a:spcBef>
                <a:spcPts val="0"/>
              </a:spcBef>
              <a:spcAft>
                <a:spcPts val="0"/>
              </a:spcAft>
              <a:buSzPct val="100000"/>
              <a:buFont typeface="Arial" panose="020B0604020202020204" pitchFamily="34" charset="0"/>
              <a:buChar char="•"/>
            </a:pPr>
            <a:r>
              <a:rPr lang="en-US" sz="3300" dirty="0">
                <a:solidFill>
                  <a:schemeClr val="tx1"/>
                </a:solidFill>
              </a:rPr>
              <a:t>Always be prepared to give answers</a:t>
            </a:r>
          </a:p>
          <a:p>
            <a:pPr lvl="1">
              <a:spcBef>
                <a:spcPts val="0"/>
              </a:spcBef>
              <a:spcAft>
                <a:spcPts val="0"/>
              </a:spcAft>
              <a:buSzPct val="100000"/>
              <a:buFont typeface="Arial" panose="020B0604020202020204" pitchFamily="34" charset="0"/>
              <a:buChar char="•"/>
            </a:pPr>
            <a:r>
              <a:rPr lang="en-US" sz="3300" dirty="0">
                <a:solidFill>
                  <a:schemeClr val="tx1"/>
                </a:solidFill>
              </a:rPr>
              <a:t>Maintain good conduct</a:t>
            </a:r>
          </a:p>
          <a:p>
            <a:pPr lvl="1">
              <a:spcBef>
                <a:spcPts val="0"/>
              </a:spcBef>
              <a:spcAft>
                <a:spcPts val="0"/>
              </a:spcAft>
              <a:buSzPct val="100000"/>
              <a:buFont typeface="Arial" panose="020B0604020202020204" pitchFamily="34" charset="0"/>
              <a:buChar char="•"/>
            </a:pPr>
            <a:r>
              <a:rPr lang="en-US" sz="3300" dirty="0">
                <a:solidFill>
                  <a:schemeClr val="tx1"/>
                </a:solidFill>
              </a:rPr>
              <a:t>Suffer for doing good </a:t>
            </a:r>
          </a:p>
          <a:p>
            <a:pPr>
              <a:spcBef>
                <a:spcPts val="0"/>
              </a:spcBef>
              <a:spcAft>
                <a:spcPts val="0"/>
              </a:spcAft>
              <a:buSzPct val="100000"/>
              <a:buFont typeface="Arial" panose="020B0604020202020204" pitchFamily="34" charset="0"/>
              <a:buChar char="•"/>
            </a:pPr>
            <a:r>
              <a:rPr lang="en-US" sz="3300" dirty="0">
                <a:solidFill>
                  <a:schemeClr val="tx1"/>
                </a:solidFill>
              </a:rPr>
              <a:t>Be salt and light, Matthew 5:13-16; Ephesians 5:8</a:t>
            </a:r>
          </a:p>
        </p:txBody>
      </p:sp>
      <p:sp>
        <p:nvSpPr>
          <p:cNvPr id="3" name="Title 1">
            <a:extLst>
              <a:ext uri="{FF2B5EF4-FFF2-40B4-BE49-F238E27FC236}">
                <a16:creationId xmlns:a16="http://schemas.microsoft.com/office/drawing/2014/main" id="{B01363FA-8367-D4C5-9B4E-AFB0DC211914}"/>
              </a:ext>
            </a:extLst>
          </p:cNvPr>
          <p:cNvSpPr txBox="1">
            <a:spLocks/>
          </p:cNvSpPr>
          <p:nvPr/>
        </p:nvSpPr>
        <p:spPr>
          <a:xfrm>
            <a:off x="109728" y="91871"/>
            <a:ext cx="8915401" cy="1446550"/>
          </a:xfrm>
          <a:prstGeom prst="rect">
            <a:avLst/>
          </a:prstGeom>
          <a:effectLst/>
        </p:spPr>
        <p:txBody>
          <a:bodyPr vert="horz" wrap="square" lIns="91440" tIns="45720" rIns="91440" bIns="4572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a:ln w="3175" cmpd="sng">
                  <a:noFill/>
                </a:ln>
                <a:solidFill>
                  <a:prstClr val="black"/>
                </a:solidFill>
                <a:effectLst/>
                <a:uLnTx/>
                <a:uFillTx/>
                <a:latin typeface="Century Gothic" panose="020B0502020202020204"/>
                <a:ea typeface="+mj-ea"/>
                <a:cs typeface="Arial" panose="020B0604020202020204" pitchFamily="34" charset="0"/>
                <a:sym typeface="Arial"/>
              </a:rPr>
              <a:t>What We Do When Evil is</a:t>
            </a:r>
            <a:br>
              <a:rPr kumimoji="0" lang="en-US" sz="4400" b="1" i="0" u="none" strike="noStrike" kern="1200" cap="none" spc="0" normalizeH="0" baseline="0" noProof="0" dirty="0">
                <a:ln w="3175" cmpd="sng">
                  <a:noFill/>
                </a:ln>
                <a:solidFill>
                  <a:prstClr val="black"/>
                </a:solidFill>
                <a:effectLst/>
                <a:uLnTx/>
                <a:uFillTx/>
                <a:latin typeface="Century Gothic" panose="020B0502020202020204"/>
                <a:ea typeface="+mj-ea"/>
                <a:cs typeface="Arial" panose="020B0604020202020204" pitchFamily="34" charset="0"/>
                <a:sym typeface="Arial"/>
              </a:rPr>
            </a:br>
            <a:r>
              <a:rPr kumimoji="0" lang="en-US" sz="4400" b="1" i="0" u="none" strike="noStrike" kern="1200" cap="none" spc="0" normalizeH="0" baseline="0" noProof="0" dirty="0">
                <a:ln w="3175" cmpd="sng">
                  <a:noFill/>
                </a:ln>
                <a:solidFill>
                  <a:prstClr val="black"/>
                </a:solidFill>
                <a:effectLst/>
                <a:uLnTx/>
                <a:uFillTx/>
                <a:latin typeface="Century Gothic" panose="020B0502020202020204"/>
                <a:ea typeface="+mj-ea"/>
                <a:cs typeface="Arial" panose="020B0604020202020204" pitchFamily="34" charset="0"/>
                <a:sym typeface="Arial"/>
              </a:rPr>
              <a:t>Called Good and Good Evil</a:t>
            </a:r>
            <a:endParaRPr kumimoji="0" lang="en-US" sz="3200" b="1" i="0" u="none" strike="noStrike" kern="1200" cap="none" spc="0" normalizeH="0" baseline="0" noProof="0" dirty="0">
              <a:ln w="3175" cmpd="sng">
                <a:noFill/>
              </a:ln>
              <a:solidFill>
                <a:prstClr val="white"/>
              </a:solidFill>
              <a:effectLst/>
              <a:uLnTx/>
              <a:uFillTx/>
              <a:latin typeface="Century Gothic" panose="020B0502020202020204"/>
              <a:ea typeface="+mj-ea"/>
              <a:cs typeface="Arial" panose="020B0604020202020204" pitchFamily="34" charset="0"/>
              <a:sym typeface="Arial"/>
            </a:endParaRPr>
          </a:p>
        </p:txBody>
      </p:sp>
    </p:spTree>
    <p:extLst>
      <p:ext uri="{BB962C8B-B14F-4D97-AF65-F5344CB8AC3E}">
        <p14:creationId xmlns:p14="http://schemas.microsoft.com/office/powerpoint/2010/main" val="2116069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21851" y="1219200"/>
            <a:ext cx="8932697" cy="5078313"/>
          </a:xfrm>
        </p:spPr>
        <p:txBody>
          <a:bodyPr wrap="square">
            <a:spAutoFit/>
          </a:bodyPr>
          <a:lstStyle/>
          <a:p>
            <a:pPr algn="l">
              <a:spcBef>
                <a:spcPts val="0"/>
              </a:spcBef>
              <a:spcAft>
                <a:spcPts val="0"/>
              </a:spcAft>
              <a:buFont typeface="Arial" panose="020B0604020202020204" pitchFamily="34" charset="0"/>
              <a:buChar char="►"/>
            </a:pPr>
            <a:r>
              <a:rPr lang="en-US" sz="3600" dirty="0">
                <a:solidFill>
                  <a:schemeClr val="tx1"/>
                </a:solidFill>
                <a:latin typeface="Arial" panose="020B0604020202020204" pitchFamily="34" charset="0"/>
                <a:cs typeface="Arial" panose="020B0604020202020204" pitchFamily="34" charset="0"/>
              </a:rPr>
              <a:t> Hear the Word of God</a:t>
            </a:r>
          </a:p>
          <a:p>
            <a:pPr marL="914400" lvl="1" indent="-457200" algn="l">
              <a:spcBef>
                <a:spcPts val="0"/>
              </a:spcBef>
              <a:spcAft>
                <a:spcPts val="0"/>
              </a:spcAft>
              <a:buFont typeface="Arial" panose="020B0604020202020204" pitchFamily="34" charset="0"/>
              <a:buChar char="►"/>
            </a:pPr>
            <a:r>
              <a:rPr lang="en-US" sz="3600" dirty="0">
                <a:solidFill>
                  <a:schemeClr val="tx1"/>
                </a:solidFill>
                <a:latin typeface="Arial" panose="020B0604020202020204" pitchFamily="34" charset="0"/>
                <a:cs typeface="Arial" panose="020B0604020202020204" pitchFamily="34" charset="0"/>
              </a:rPr>
              <a:t>Romans 10:8 – “But what does it say? ‘The word is near you, in your mouth and in your heart’ (that is, the word of faith that we proclaim)”</a:t>
            </a:r>
          </a:p>
          <a:p>
            <a:pPr algn="l">
              <a:spcBef>
                <a:spcPts val="0"/>
              </a:spcBef>
              <a:spcAft>
                <a:spcPts val="0"/>
              </a:spcAft>
              <a:buFont typeface="Arial" panose="020B0604020202020204" pitchFamily="34" charset="0"/>
              <a:buChar char="►"/>
            </a:pPr>
            <a:r>
              <a:rPr lang="en-US" sz="3600" dirty="0">
                <a:solidFill>
                  <a:schemeClr val="tx1"/>
                </a:solidFill>
                <a:latin typeface="Arial" panose="020B0604020202020204" pitchFamily="34" charset="0"/>
                <a:cs typeface="Arial" panose="020B0604020202020204" pitchFamily="34" charset="0"/>
              </a:rPr>
              <a:t> Believe that Jesus is the Savior</a:t>
            </a:r>
          </a:p>
          <a:p>
            <a:pPr marL="914400" lvl="1" indent="-457200" algn="l">
              <a:spcBef>
                <a:spcPts val="0"/>
              </a:spcBef>
              <a:spcAft>
                <a:spcPts val="0"/>
              </a:spcAft>
              <a:buFont typeface="Arial" panose="020B0604020202020204" pitchFamily="34" charset="0"/>
              <a:buChar char="►"/>
            </a:pPr>
            <a:r>
              <a:rPr lang="en-US" sz="3600" dirty="0">
                <a:solidFill>
                  <a:schemeClr val="tx1"/>
                </a:solidFill>
                <a:latin typeface="Arial" panose="020B0604020202020204" pitchFamily="34" charset="0"/>
                <a:cs typeface="Arial" panose="020B0604020202020204" pitchFamily="34" charset="0"/>
              </a:rPr>
              <a:t>Romans 10:11 – “For the Scripture says, ‘Everyone who believes in him will not be put to shame.’”</a:t>
            </a:r>
          </a:p>
        </p:txBody>
      </p:sp>
      <p:sp>
        <p:nvSpPr>
          <p:cNvPr id="2" name="Rectangle 2">
            <a:extLst>
              <a:ext uri="{FF2B5EF4-FFF2-40B4-BE49-F238E27FC236}">
                <a16:creationId xmlns:a16="http://schemas.microsoft.com/office/drawing/2014/main" id="{A1A6F83D-4495-D42D-3230-32BAC51F25C5}"/>
              </a:ext>
            </a:extLst>
          </p:cNvPr>
          <p:cNvSpPr txBox="1">
            <a:spLocks noChangeArrowheads="1"/>
          </p:cNvSpPr>
          <p:nvPr/>
        </p:nvSpPr>
        <p:spPr bwMode="auto">
          <a:xfrm>
            <a:off x="76201" y="337881"/>
            <a:ext cx="8932696" cy="800211"/>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sz="4600" i="0" u="none" strike="noStrike" kern="0" cap="none" spc="0" normalizeH="0" baseline="0" noProof="0" dirty="0">
                <a:ln>
                  <a:noFill/>
                </a:ln>
                <a:solidFill>
                  <a:schemeClr val="bg1"/>
                </a:solidFill>
                <a:effectLst/>
                <a:uLnTx/>
                <a:uFillTx/>
                <a:latin typeface="Century Gothic" panose="020B0502020202020204" pitchFamily="34" charset="0"/>
                <a:cs typeface="Arial" panose="020B0604020202020204" pitchFamily="34" charset="0"/>
              </a:rPr>
              <a:t>“</a:t>
            </a:r>
            <a:r>
              <a:rPr kumimoji="0" lang="en-US" altLang="en-US" sz="4600" b="1" i="0" u="none" strike="noStrike" kern="0" cap="none" spc="0" normalizeH="0" baseline="0" noProof="0" dirty="0">
                <a:ln>
                  <a:noFill/>
                </a:ln>
                <a:solidFill>
                  <a:schemeClr val="bg1"/>
                </a:solidFill>
                <a:effectLst/>
                <a:uLnTx/>
                <a:uFillTx/>
                <a:latin typeface="Century Gothic" panose="020B0502020202020204" pitchFamily="34" charset="0"/>
                <a:cs typeface="Arial" panose="020B0604020202020204" pitchFamily="34" charset="0"/>
              </a:rPr>
              <a:t>What Must I Do To Be Saved?</a:t>
            </a:r>
            <a:r>
              <a:rPr kumimoji="0" lang="en-US" altLang="en-US" sz="4600" i="0" u="none" strike="noStrike" kern="0" cap="none" spc="0" normalizeH="0" baseline="0" noProof="0" dirty="0">
                <a:ln>
                  <a:noFill/>
                </a:ln>
                <a:solidFill>
                  <a:schemeClr val="bg1"/>
                </a:solidFill>
                <a:effectLst/>
                <a:uLnTx/>
                <a:uFillTx/>
                <a:latin typeface="Century Gothic" panose="020B0502020202020204" pitchFamily="34" charset="0"/>
                <a:cs typeface="Arial" panose="020B0604020202020204" pitchFamily="34" charset="0"/>
              </a:rPr>
              <a:t>”</a:t>
            </a:r>
          </a:p>
        </p:txBody>
      </p:sp>
      <p:sp>
        <p:nvSpPr>
          <p:cNvPr id="3" name="TextBox 2">
            <a:extLst>
              <a:ext uri="{FF2B5EF4-FFF2-40B4-BE49-F238E27FC236}">
                <a16:creationId xmlns:a16="http://schemas.microsoft.com/office/drawing/2014/main" id="{414FCA1A-EBA8-4606-DA2C-D3427944447C}"/>
              </a:ext>
            </a:extLst>
          </p:cNvPr>
          <p:cNvSpPr txBox="1"/>
          <p:nvPr/>
        </p:nvSpPr>
        <p:spPr>
          <a:xfrm>
            <a:off x="7655139" y="1152961"/>
            <a:ext cx="13537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bg1"/>
                </a:solidFill>
                <a:effectLst/>
                <a:uLnTx/>
                <a:uFillTx/>
                <a:latin typeface="+mj-lt"/>
                <a:ea typeface="+mn-ea"/>
                <a:cs typeface="+mn-cs"/>
              </a:rPr>
              <a:t>Acts 16:30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89452" y="1427497"/>
            <a:ext cx="8957726" cy="4755148"/>
          </a:xfrm>
        </p:spPr>
        <p:txBody>
          <a:bodyPr wrap="square">
            <a:spAutoFit/>
          </a:bodyPr>
          <a:lstStyle/>
          <a:p>
            <a:pPr algn="l">
              <a:spcBef>
                <a:spcPts val="0"/>
              </a:spcBef>
              <a:buFont typeface="Arial" panose="020B0604020202020204" pitchFamily="34" charset="0"/>
              <a:buChar char="►"/>
            </a:pPr>
            <a:r>
              <a:rPr lang="en-US" sz="3600" dirty="0">
                <a:solidFill>
                  <a:schemeClr val="tx1"/>
                </a:solidFill>
                <a:latin typeface="Arial" panose="020B0604020202020204" pitchFamily="34" charset="0"/>
                <a:cs typeface="Arial" panose="020B0604020202020204" pitchFamily="34" charset="0"/>
              </a:rPr>
              <a:t> Repent of your sins</a:t>
            </a:r>
          </a:p>
          <a:p>
            <a:pPr marL="914400" lvl="1" indent="-457200" algn="l">
              <a:spcBef>
                <a:spcPts val="0"/>
              </a:spcBef>
              <a:buFont typeface="Arial" panose="020B0604020202020204" pitchFamily="34" charset="0"/>
              <a:buChar char="►"/>
            </a:pPr>
            <a:r>
              <a:rPr lang="en-US" sz="3600" dirty="0">
                <a:solidFill>
                  <a:schemeClr val="tx1"/>
                </a:solidFill>
                <a:latin typeface="Arial" panose="020B0604020202020204" pitchFamily="34" charset="0"/>
                <a:cs typeface="Arial" panose="020B0604020202020204" pitchFamily="34" charset="0"/>
              </a:rPr>
              <a:t>Acts 3:19 – “Repent therefore, and turn again, that your sins may be blotted out”</a:t>
            </a:r>
          </a:p>
          <a:p>
            <a:pPr algn="l">
              <a:spcBef>
                <a:spcPts val="0"/>
              </a:spcBef>
              <a:buFont typeface="Arial" panose="020B0604020202020204" pitchFamily="34" charset="0"/>
              <a:buChar char="►"/>
            </a:pPr>
            <a:r>
              <a:rPr lang="en-US" sz="3600" dirty="0">
                <a:solidFill>
                  <a:schemeClr val="tx1"/>
                </a:solidFill>
                <a:latin typeface="Arial" panose="020B0604020202020204" pitchFamily="34" charset="0"/>
                <a:cs typeface="Arial" panose="020B0604020202020204" pitchFamily="34" charset="0"/>
              </a:rPr>
              <a:t> Confess that Jesus is the Son of God</a:t>
            </a:r>
          </a:p>
          <a:p>
            <a:pPr marL="914400" lvl="1" indent="-457200" algn="l">
              <a:spcBef>
                <a:spcPts val="0"/>
              </a:spcBef>
              <a:buFont typeface="Arial" panose="020B0604020202020204" pitchFamily="34" charset="0"/>
              <a:buChar char="►"/>
            </a:pPr>
            <a:r>
              <a:rPr lang="en-US" sz="3600" dirty="0">
                <a:solidFill>
                  <a:schemeClr val="tx1"/>
                </a:solidFill>
                <a:latin typeface="Arial" panose="020B0604020202020204" pitchFamily="34" charset="0"/>
                <a:cs typeface="Arial" panose="020B0604020202020204" pitchFamily="34" charset="0"/>
              </a:rPr>
              <a:t>I John 4:15 – “Whoever confesses that Jesus is the Son of God, God abides in him, and he in God.”</a:t>
            </a:r>
          </a:p>
        </p:txBody>
      </p:sp>
      <p:sp>
        <p:nvSpPr>
          <p:cNvPr id="3" name="Rectangle 2">
            <a:extLst>
              <a:ext uri="{FF2B5EF4-FFF2-40B4-BE49-F238E27FC236}">
                <a16:creationId xmlns:a16="http://schemas.microsoft.com/office/drawing/2014/main" id="{B2D6290D-FB50-36C8-17A8-50497C559AE7}"/>
              </a:ext>
            </a:extLst>
          </p:cNvPr>
          <p:cNvSpPr txBox="1">
            <a:spLocks noChangeArrowheads="1"/>
          </p:cNvSpPr>
          <p:nvPr/>
        </p:nvSpPr>
        <p:spPr bwMode="auto">
          <a:xfrm>
            <a:off x="76201" y="337881"/>
            <a:ext cx="8978348" cy="800211"/>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sz="4600" i="0" u="none" strike="noStrike" kern="0" cap="none" spc="0" normalizeH="0" baseline="0" noProof="0" dirty="0">
                <a:ln>
                  <a:noFill/>
                </a:ln>
                <a:solidFill>
                  <a:schemeClr val="bg1"/>
                </a:solidFill>
                <a:effectLst/>
                <a:uLnTx/>
                <a:uFillTx/>
                <a:latin typeface="Century Gothic" panose="020B0502020202020204" pitchFamily="34" charset="0"/>
                <a:cs typeface="Arial" panose="020B0604020202020204" pitchFamily="34" charset="0"/>
              </a:rPr>
              <a:t>“</a:t>
            </a:r>
            <a:r>
              <a:rPr kumimoji="0" lang="en-US" altLang="en-US" sz="4600" b="1" i="0" u="none" strike="noStrike" kern="0" cap="none" spc="0" normalizeH="0" baseline="0" noProof="0" dirty="0">
                <a:ln>
                  <a:noFill/>
                </a:ln>
                <a:solidFill>
                  <a:schemeClr val="bg1"/>
                </a:solidFill>
                <a:effectLst/>
                <a:uLnTx/>
                <a:uFillTx/>
                <a:latin typeface="Century Gothic" panose="020B0502020202020204" pitchFamily="34" charset="0"/>
                <a:cs typeface="Arial" panose="020B0604020202020204" pitchFamily="34" charset="0"/>
              </a:rPr>
              <a:t>What Must I Do To Be Saved?</a:t>
            </a:r>
            <a:r>
              <a:rPr kumimoji="0" lang="en-US" altLang="en-US" sz="4600" i="0" u="none" strike="noStrike" kern="0" cap="none" spc="0" normalizeH="0" baseline="0" noProof="0" dirty="0">
                <a:ln>
                  <a:noFill/>
                </a:ln>
                <a:solidFill>
                  <a:schemeClr val="bg1"/>
                </a:solidFill>
                <a:effectLst/>
                <a:uLnTx/>
                <a:uFillTx/>
                <a:latin typeface="Century Gothic" panose="020B0502020202020204" pitchFamily="34" charset="0"/>
                <a:cs typeface="Arial" panose="020B0604020202020204" pitchFamily="34" charset="0"/>
              </a:rPr>
              <a:t>”</a:t>
            </a:r>
          </a:p>
        </p:txBody>
      </p:sp>
      <p:sp>
        <p:nvSpPr>
          <p:cNvPr id="5" name="TextBox 4">
            <a:extLst>
              <a:ext uri="{FF2B5EF4-FFF2-40B4-BE49-F238E27FC236}">
                <a16:creationId xmlns:a16="http://schemas.microsoft.com/office/drawing/2014/main" id="{308769BE-5A4C-8614-2D8A-9A023F563C5E}"/>
              </a:ext>
            </a:extLst>
          </p:cNvPr>
          <p:cNvSpPr txBox="1"/>
          <p:nvPr/>
        </p:nvSpPr>
        <p:spPr>
          <a:xfrm>
            <a:off x="7655139" y="1152961"/>
            <a:ext cx="13537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bg1"/>
                </a:solidFill>
                <a:effectLst/>
                <a:uLnTx/>
                <a:uFillTx/>
                <a:latin typeface="+mj-lt"/>
                <a:ea typeface="+mn-ea"/>
                <a:cs typeface="+mn-cs"/>
              </a:rPr>
              <a:t>Acts 16:30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08599" y="1227177"/>
            <a:ext cx="8928960" cy="5478423"/>
          </a:xfrm>
        </p:spPr>
        <p:txBody>
          <a:bodyPr wrap="square">
            <a:spAutoFit/>
          </a:bodyPr>
          <a:lstStyle/>
          <a:p>
            <a:pPr algn="l">
              <a:spcBef>
                <a:spcPts val="0"/>
              </a:spcBef>
              <a:spcAft>
                <a:spcPts val="0"/>
              </a:spcAft>
              <a:buFont typeface="Arial" panose="020B0604020202020204" pitchFamily="34" charset="0"/>
              <a:buChar char="►"/>
            </a:pPr>
            <a:r>
              <a:rPr lang="en-US" sz="3500" dirty="0">
                <a:solidFill>
                  <a:schemeClr val="tx1"/>
                </a:solidFill>
                <a:latin typeface="Arial" panose="020B0604020202020204" pitchFamily="34" charset="0"/>
                <a:cs typeface="Arial" panose="020B0604020202020204" pitchFamily="34" charset="0"/>
              </a:rPr>
              <a:t> Be immersed in water for forgiveness</a:t>
            </a:r>
          </a:p>
          <a:p>
            <a:pPr marL="914400" lvl="1" indent="-457200" algn="l">
              <a:spcBef>
                <a:spcPts val="0"/>
              </a:spcBef>
              <a:spcAft>
                <a:spcPts val="0"/>
              </a:spcAft>
              <a:buFont typeface="Arial" panose="020B0604020202020204" pitchFamily="34" charset="0"/>
              <a:buChar char="►"/>
            </a:pPr>
            <a:r>
              <a:rPr lang="en-US" sz="3500" dirty="0">
                <a:solidFill>
                  <a:schemeClr val="tx1"/>
                </a:solidFill>
                <a:latin typeface="Arial" panose="020B0604020202020204" pitchFamily="34" charset="0"/>
                <a:cs typeface="Arial" panose="020B0604020202020204" pitchFamily="34" charset="0"/>
              </a:rPr>
              <a:t>Acts 2:38 – “And Peter said to them, ‘Repent and be baptized every one of you in the name of Jesus Christ for the forgiveness of your sins, and you will receive the gift of the Holy Spirit.’”</a:t>
            </a:r>
          </a:p>
          <a:p>
            <a:pPr algn="l">
              <a:spcBef>
                <a:spcPts val="0"/>
              </a:spcBef>
              <a:spcAft>
                <a:spcPts val="0"/>
              </a:spcAft>
              <a:buFont typeface="Arial" panose="020B0604020202020204" pitchFamily="34" charset="0"/>
              <a:buChar char="►"/>
            </a:pPr>
            <a:r>
              <a:rPr lang="en-US" sz="3500" dirty="0">
                <a:solidFill>
                  <a:schemeClr val="tx1"/>
                </a:solidFill>
                <a:latin typeface="Arial" panose="020B0604020202020204" pitchFamily="34" charset="0"/>
                <a:cs typeface="Arial" panose="020B0604020202020204" pitchFamily="34" charset="0"/>
              </a:rPr>
              <a:t> Remain faithful</a:t>
            </a:r>
          </a:p>
          <a:p>
            <a:pPr marL="914400" lvl="1" indent="-457200" algn="l">
              <a:spcBef>
                <a:spcPts val="0"/>
              </a:spcBef>
              <a:spcAft>
                <a:spcPts val="0"/>
              </a:spcAft>
              <a:buFont typeface="Arial" panose="020B0604020202020204" pitchFamily="34" charset="0"/>
              <a:buChar char="►"/>
            </a:pPr>
            <a:r>
              <a:rPr lang="en-US" sz="3500" dirty="0">
                <a:solidFill>
                  <a:schemeClr val="tx1"/>
                </a:solidFill>
                <a:latin typeface="Arial" panose="020B0604020202020204" pitchFamily="34" charset="0"/>
                <a:cs typeface="Arial" panose="020B0604020202020204" pitchFamily="34" charset="0"/>
              </a:rPr>
              <a:t>Hebrews 3:14 – “For we share in Christ, if indeed we hold our original confidence firm to the end.”</a:t>
            </a:r>
          </a:p>
        </p:txBody>
      </p:sp>
      <p:sp>
        <p:nvSpPr>
          <p:cNvPr id="3" name="Rectangle 2">
            <a:extLst>
              <a:ext uri="{FF2B5EF4-FFF2-40B4-BE49-F238E27FC236}">
                <a16:creationId xmlns:a16="http://schemas.microsoft.com/office/drawing/2014/main" id="{D18C02AA-3AD4-E598-8F82-14CCBA36303A}"/>
              </a:ext>
            </a:extLst>
          </p:cNvPr>
          <p:cNvSpPr txBox="1">
            <a:spLocks noChangeArrowheads="1"/>
          </p:cNvSpPr>
          <p:nvPr/>
        </p:nvSpPr>
        <p:spPr bwMode="auto">
          <a:xfrm>
            <a:off x="76201" y="337881"/>
            <a:ext cx="8978348" cy="800211"/>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sz="4600" i="0" u="none" strike="noStrike" kern="0" cap="none" spc="0" normalizeH="0" baseline="0" noProof="0" dirty="0">
                <a:ln>
                  <a:noFill/>
                </a:ln>
                <a:solidFill>
                  <a:schemeClr val="bg1"/>
                </a:solidFill>
                <a:effectLst/>
                <a:uLnTx/>
                <a:uFillTx/>
                <a:latin typeface="Century Gothic" panose="020B0502020202020204" pitchFamily="34" charset="0"/>
                <a:cs typeface="Arial" panose="020B0604020202020204" pitchFamily="34" charset="0"/>
              </a:rPr>
              <a:t>“</a:t>
            </a:r>
            <a:r>
              <a:rPr kumimoji="0" lang="en-US" altLang="en-US" sz="4600" b="1" i="0" u="none" strike="noStrike" kern="0" cap="none" spc="0" normalizeH="0" baseline="0" noProof="0" dirty="0">
                <a:ln>
                  <a:noFill/>
                </a:ln>
                <a:solidFill>
                  <a:schemeClr val="bg1"/>
                </a:solidFill>
                <a:effectLst/>
                <a:uLnTx/>
                <a:uFillTx/>
                <a:latin typeface="Century Gothic" panose="020B0502020202020204" pitchFamily="34" charset="0"/>
                <a:cs typeface="Arial" panose="020B0604020202020204" pitchFamily="34" charset="0"/>
              </a:rPr>
              <a:t>What Must I Do To Be Saved?</a:t>
            </a:r>
            <a:r>
              <a:rPr kumimoji="0" lang="en-US" altLang="en-US" sz="4600" i="0" u="none" strike="noStrike" kern="0" cap="none" spc="0" normalizeH="0" baseline="0" noProof="0" dirty="0">
                <a:ln>
                  <a:noFill/>
                </a:ln>
                <a:solidFill>
                  <a:schemeClr val="bg1"/>
                </a:solidFill>
                <a:effectLst/>
                <a:uLnTx/>
                <a:uFillTx/>
                <a:latin typeface="Century Gothic" panose="020B0502020202020204" pitchFamily="34" charset="0"/>
                <a:cs typeface="Arial" panose="020B0604020202020204" pitchFamily="34" charset="0"/>
              </a:rPr>
              <a:t>”</a:t>
            </a:r>
          </a:p>
        </p:txBody>
      </p:sp>
      <p:sp>
        <p:nvSpPr>
          <p:cNvPr id="5" name="TextBox 4">
            <a:extLst>
              <a:ext uri="{FF2B5EF4-FFF2-40B4-BE49-F238E27FC236}">
                <a16:creationId xmlns:a16="http://schemas.microsoft.com/office/drawing/2014/main" id="{D7B7C5BC-A737-DED8-935E-45278D6F3E1E}"/>
              </a:ext>
            </a:extLst>
          </p:cNvPr>
          <p:cNvSpPr txBox="1"/>
          <p:nvPr/>
        </p:nvSpPr>
        <p:spPr>
          <a:xfrm>
            <a:off x="7655139" y="1152961"/>
            <a:ext cx="135375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bg1"/>
                </a:solidFill>
                <a:effectLst/>
                <a:uLnTx/>
                <a:uFillTx/>
                <a:latin typeface="+mj-lt"/>
                <a:ea typeface="+mn-ea"/>
                <a:cs typeface="+mn-cs"/>
              </a:rPr>
              <a:t>Acts 16:30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21927C3-A6D7-84A1-7D12-6684A02A18F1}"/>
              </a:ext>
            </a:extLst>
          </p:cNvPr>
          <p:cNvSpPr txBox="1"/>
          <p:nvPr/>
        </p:nvSpPr>
        <p:spPr>
          <a:xfrm>
            <a:off x="228600" y="1474839"/>
            <a:ext cx="8711381" cy="3785652"/>
          </a:xfrm>
          <a:prstGeom prst="rect">
            <a:avLst/>
          </a:prstGeom>
          <a:noFill/>
        </p:spPr>
        <p:txBody>
          <a:bodyPr wrap="square" rtlCol="0">
            <a:spAutoFit/>
          </a:bodyPr>
          <a:lstStyle/>
          <a:p>
            <a:pPr marL="0" rtl="0" eaLnBrk="1" fontAlgn="ctr" latinLnBrk="0" hangingPunct="1">
              <a:spcBef>
                <a:spcPts val="0"/>
              </a:spcBef>
              <a:spcAft>
                <a:spcPts val="2400"/>
              </a:spcAft>
            </a:pPr>
            <a:r>
              <a:rPr lang="en-US" sz="3200" b="0" i="0" u="none" strike="noStrike" kern="1200" dirty="0">
                <a:solidFill>
                  <a:srgbClr val="FFFFFF"/>
                </a:solidFill>
                <a:effectLst/>
                <a:latin typeface="+mn-lt"/>
                <a:cs typeface="Arial" panose="020B0604020202020204" pitchFamily="34" charset="0"/>
              </a:rPr>
              <a:t>Galatians 1:3-5 – </a:t>
            </a:r>
            <a:r>
              <a:rPr lang="en-US" sz="3200" b="0" i="0" u="none" strike="noStrike" kern="1200" dirty="0">
                <a:solidFill>
                  <a:srgbClr val="FFFFFF"/>
                </a:solidFill>
                <a:effectLst/>
                <a:latin typeface="+mn-lt"/>
                <a:cs typeface="Posterama" panose="020B0504020200020000" pitchFamily="34" charset="0"/>
              </a:rPr>
              <a:t>Jesus died to deliver us</a:t>
            </a:r>
            <a:endParaRPr lang="en-US" sz="3200" b="0" i="0" u="none" strike="noStrike" dirty="0">
              <a:effectLst/>
              <a:latin typeface="+mn-lt"/>
            </a:endParaRPr>
          </a:p>
          <a:p>
            <a:pPr marL="0" rtl="0" eaLnBrk="1" fontAlgn="ctr" latinLnBrk="0" hangingPunct="1">
              <a:spcBef>
                <a:spcPts val="0"/>
              </a:spcBef>
              <a:spcAft>
                <a:spcPts val="2400"/>
              </a:spcAft>
            </a:pPr>
            <a:r>
              <a:rPr lang="en-US" sz="3200" b="0" i="0" u="none" strike="noStrike" kern="1200" dirty="0">
                <a:solidFill>
                  <a:srgbClr val="FFFFFF"/>
                </a:solidFill>
                <a:effectLst/>
                <a:latin typeface="+mn-lt"/>
                <a:cs typeface="Arial" panose="020B0604020202020204" pitchFamily="34" charset="0"/>
              </a:rPr>
              <a:t>Matthew 6:11-13 – </a:t>
            </a:r>
            <a:r>
              <a:rPr lang="en-US" sz="3200" b="0" i="0" u="none" strike="noStrike" kern="1200" dirty="0">
                <a:solidFill>
                  <a:srgbClr val="FFFFFF"/>
                </a:solidFill>
                <a:effectLst/>
                <a:latin typeface="+mn-lt"/>
                <a:cs typeface="Posterama" panose="020B0504020200020000" pitchFamily="34" charset="0"/>
              </a:rPr>
              <a:t>Satan is the evil one</a:t>
            </a:r>
            <a:endParaRPr lang="en-US" sz="3200" b="0" i="0" u="none" strike="noStrike" dirty="0">
              <a:effectLst/>
              <a:latin typeface="+mn-lt"/>
            </a:endParaRPr>
          </a:p>
          <a:p>
            <a:pPr marL="0" rtl="0" eaLnBrk="1" fontAlgn="ctr" latinLnBrk="0" hangingPunct="1">
              <a:spcBef>
                <a:spcPts val="0"/>
              </a:spcBef>
              <a:spcAft>
                <a:spcPts val="2400"/>
              </a:spcAft>
            </a:pPr>
            <a:r>
              <a:rPr lang="en-US" sz="3200" b="0" i="0" u="none" strike="noStrike" kern="1200" dirty="0">
                <a:solidFill>
                  <a:srgbClr val="FFFFFF"/>
                </a:solidFill>
                <a:effectLst/>
                <a:latin typeface="+mn-lt"/>
                <a:cs typeface="Arial" panose="020B0604020202020204" pitchFamily="34" charset="0"/>
              </a:rPr>
              <a:t>Romans 12:9 – </a:t>
            </a:r>
            <a:r>
              <a:rPr lang="en-US" sz="3200" b="0" i="0" u="none" strike="noStrike" kern="1200" dirty="0">
                <a:solidFill>
                  <a:srgbClr val="FFFFFF"/>
                </a:solidFill>
                <a:effectLst/>
                <a:latin typeface="+mn-lt"/>
                <a:cs typeface="Posterama" panose="020B0504020200020000" pitchFamily="34" charset="0"/>
              </a:rPr>
              <a:t>Abhor evil, cling to good</a:t>
            </a:r>
            <a:endParaRPr lang="en-US" sz="3200" b="0" i="0" u="none" strike="noStrike" dirty="0">
              <a:effectLst/>
              <a:latin typeface="+mn-lt"/>
            </a:endParaRPr>
          </a:p>
          <a:p>
            <a:pPr marL="0" indent="0" rtl="0" eaLnBrk="1" fontAlgn="ctr" latinLnBrk="0" hangingPunct="1">
              <a:spcBef>
                <a:spcPts val="0"/>
              </a:spcBef>
              <a:spcAft>
                <a:spcPts val="2400"/>
              </a:spcAft>
            </a:pPr>
            <a:r>
              <a:rPr lang="en-US" sz="3200" b="0" i="0" u="none" strike="noStrike" kern="1200" dirty="0">
                <a:solidFill>
                  <a:srgbClr val="FFFFFF"/>
                </a:solidFill>
                <a:effectLst/>
                <a:latin typeface="+mn-lt"/>
                <a:cs typeface="Arial" panose="020B0604020202020204" pitchFamily="34" charset="0"/>
              </a:rPr>
              <a:t>Luke 18:18-19 – </a:t>
            </a:r>
            <a:r>
              <a:rPr lang="en-US" sz="3200" b="0" i="0" u="none" strike="noStrike" kern="1200" dirty="0">
                <a:solidFill>
                  <a:srgbClr val="FFFFFF"/>
                </a:solidFill>
                <a:effectLst/>
                <a:latin typeface="+mn-lt"/>
                <a:cs typeface="Posterama" panose="020B0504020200020000" pitchFamily="34" charset="0"/>
              </a:rPr>
              <a:t>God is the source of good</a:t>
            </a:r>
            <a:endParaRPr lang="en-US" sz="3200" b="0" i="0" u="none" strike="noStrike" dirty="0">
              <a:effectLst/>
              <a:latin typeface="+mn-lt"/>
            </a:endParaRPr>
          </a:p>
          <a:p>
            <a:pPr marL="0" rtl="0" eaLnBrk="1" fontAlgn="ctr" latinLnBrk="0" hangingPunct="1">
              <a:spcBef>
                <a:spcPts val="0"/>
              </a:spcBef>
              <a:spcAft>
                <a:spcPts val="2400"/>
              </a:spcAft>
            </a:pPr>
            <a:r>
              <a:rPr lang="en-US" sz="3200" b="0" i="0" u="none" strike="noStrike" kern="1200" dirty="0">
                <a:solidFill>
                  <a:srgbClr val="FFFFFF"/>
                </a:solidFill>
                <a:effectLst/>
                <a:latin typeface="+mn-lt"/>
                <a:cs typeface="Arial" panose="020B0604020202020204" pitchFamily="34" charset="0"/>
              </a:rPr>
              <a:t>Hebrews 5:12-14 – </a:t>
            </a:r>
            <a:r>
              <a:rPr lang="en-US" sz="3200" b="0" i="0" u="none" strike="noStrike" kern="1200" dirty="0">
                <a:solidFill>
                  <a:srgbClr val="FFFFFF"/>
                </a:solidFill>
                <a:effectLst/>
                <a:latin typeface="+mn-lt"/>
                <a:cs typeface="Posterama" panose="020B0504020200020000" pitchFamily="34" charset="0"/>
              </a:rPr>
              <a:t>Discern good and evil</a:t>
            </a:r>
            <a:endParaRPr lang="en-US" sz="3200" b="0" i="0" u="none" strike="noStrike" dirty="0">
              <a:effectLst/>
              <a:latin typeface="+mn-lt"/>
            </a:endParaRPr>
          </a:p>
        </p:txBody>
      </p:sp>
      <p:sp>
        <p:nvSpPr>
          <p:cNvPr id="6" name="Title 7">
            <a:extLst>
              <a:ext uri="{FF2B5EF4-FFF2-40B4-BE49-F238E27FC236}">
                <a16:creationId xmlns:a16="http://schemas.microsoft.com/office/drawing/2014/main" id="{7F0D1496-2F6D-554D-3AA2-3CD586072F6C}"/>
              </a:ext>
            </a:extLst>
          </p:cNvPr>
          <p:cNvSpPr>
            <a:spLocks noGrp="1"/>
          </p:cNvSpPr>
          <p:nvPr>
            <p:ph type="title" idx="4294967295"/>
          </p:nvPr>
        </p:nvSpPr>
        <p:spPr>
          <a:xfrm>
            <a:off x="228599" y="457200"/>
            <a:ext cx="5577289" cy="861744"/>
          </a:xfrm>
        </p:spPr>
        <p:txBody>
          <a:bodyPr wrap="square">
            <a:spAutoFit/>
          </a:bodyPr>
          <a:lstStyle/>
          <a:p>
            <a:r>
              <a:rPr lang="en-US" sz="4400" b="1" cap="none" dirty="0">
                <a:solidFill>
                  <a:schemeClr val="bg1"/>
                </a:solidFill>
                <a:cs typeface="Arial" panose="020B0604020202020204" pitchFamily="34" charset="0"/>
              </a:rPr>
              <a:t>This Present Evil Age</a:t>
            </a:r>
          </a:p>
        </p:txBody>
      </p:sp>
    </p:spTree>
    <p:extLst>
      <p:ext uri="{BB962C8B-B14F-4D97-AF65-F5344CB8AC3E}">
        <p14:creationId xmlns:p14="http://schemas.microsoft.com/office/powerpoint/2010/main" val="1528441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23CA6EE-5543-1B15-0A40-3715FDF736EA}"/>
              </a:ext>
            </a:extLst>
          </p:cNvPr>
          <p:cNvSpPr>
            <a:spLocks noGrp="1"/>
          </p:cNvSpPr>
          <p:nvPr>
            <p:ph type="title" idx="4294967295"/>
          </p:nvPr>
        </p:nvSpPr>
        <p:spPr>
          <a:xfrm>
            <a:off x="228600" y="426422"/>
            <a:ext cx="5705856" cy="1354187"/>
          </a:xfrm>
        </p:spPr>
        <p:txBody>
          <a:bodyPr anchor="ctr">
            <a:spAutoFit/>
          </a:bodyPr>
          <a:lstStyle/>
          <a:p>
            <a:r>
              <a:rPr lang="en-US" sz="4400" b="1" cap="none" dirty="0">
                <a:solidFill>
                  <a:schemeClr val="bg1"/>
                </a:solidFill>
                <a:cs typeface="Arial" panose="020B0604020202020204" pitchFamily="34" charset="0"/>
              </a:rPr>
              <a:t>Defining Evil</a:t>
            </a:r>
            <a:br>
              <a:rPr lang="en-US" sz="2800" cap="none" dirty="0">
                <a:solidFill>
                  <a:schemeClr val="tx1"/>
                </a:solidFill>
                <a:cs typeface="Arial" panose="020B0604020202020204" pitchFamily="34" charset="0"/>
              </a:rPr>
            </a:br>
            <a:r>
              <a:rPr lang="en-US" sz="3200" cap="none" dirty="0">
                <a:solidFill>
                  <a:schemeClr val="tx1"/>
                </a:solidFill>
                <a:cs typeface="Arial" panose="020B0604020202020204" pitchFamily="34" charset="0"/>
              </a:rPr>
              <a:t>I Thessalonians 5:22</a:t>
            </a:r>
          </a:p>
        </p:txBody>
      </p:sp>
      <p:sp>
        <p:nvSpPr>
          <p:cNvPr id="6" name="Content Placeholder 2">
            <a:extLst>
              <a:ext uri="{FF2B5EF4-FFF2-40B4-BE49-F238E27FC236}">
                <a16:creationId xmlns:a16="http://schemas.microsoft.com/office/drawing/2014/main" id="{F60D3382-599F-F8EA-EFC0-3C93615ED7B4}"/>
              </a:ext>
            </a:extLst>
          </p:cNvPr>
          <p:cNvSpPr txBox="1">
            <a:spLocks/>
          </p:cNvSpPr>
          <p:nvPr/>
        </p:nvSpPr>
        <p:spPr>
          <a:xfrm>
            <a:off x="365760" y="1828800"/>
            <a:ext cx="8673030" cy="4308872"/>
          </a:xfrm>
          <a:prstGeom prst="rect">
            <a:avLst/>
          </a:prstGeom>
        </p:spPr>
        <p:txBody>
          <a:bodyPr wrap="square">
            <a:sp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461963" indent="-461963">
              <a:spcBef>
                <a:spcPts val="600"/>
              </a:spcBef>
              <a:buSzPct val="100000"/>
              <a:buFont typeface="Arial" panose="020B0604020202020204" pitchFamily="34" charset="0"/>
              <a:buChar char="•"/>
            </a:pPr>
            <a:r>
              <a:rPr lang="en-US" sz="3200" i="1" dirty="0" err="1">
                <a:solidFill>
                  <a:schemeClr val="tx1"/>
                </a:solidFill>
              </a:rPr>
              <a:t>poneros</a:t>
            </a:r>
            <a:r>
              <a:rPr lang="en-US" sz="3200" dirty="0">
                <a:solidFill>
                  <a:schemeClr val="tx1"/>
                </a:solidFill>
              </a:rPr>
              <a:t>: hurtful, wicked</a:t>
            </a:r>
          </a:p>
          <a:p>
            <a:pPr marL="461963" indent="-461963">
              <a:spcBef>
                <a:spcPts val="600"/>
              </a:spcBef>
              <a:buSzPct val="100000"/>
              <a:buFont typeface="Arial" panose="020B0604020202020204" pitchFamily="34" charset="0"/>
              <a:buChar char="•"/>
            </a:pPr>
            <a:r>
              <a:rPr lang="en-US" sz="3200" i="1" dirty="0" err="1">
                <a:solidFill>
                  <a:schemeClr val="tx1"/>
                </a:solidFill>
              </a:rPr>
              <a:t>kakos</a:t>
            </a:r>
            <a:r>
              <a:rPr lang="en-US" sz="3200" dirty="0">
                <a:solidFill>
                  <a:schemeClr val="tx1"/>
                </a:solidFill>
              </a:rPr>
              <a:t>: worthless, depraved</a:t>
            </a:r>
          </a:p>
          <a:p>
            <a:pPr marL="461963" indent="-461963">
              <a:spcBef>
                <a:spcPts val="600"/>
              </a:spcBef>
              <a:buSzPct val="100000"/>
              <a:buFont typeface="Arial" panose="020B0604020202020204" pitchFamily="34" charset="0"/>
              <a:buChar char="•"/>
            </a:pPr>
            <a:r>
              <a:rPr lang="en-US" sz="3200" i="1" dirty="0" err="1">
                <a:solidFill>
                  <a:schemeClr val="tx1"/>
                </a:solidFill>
              </a:rPr>
              <a:t>sapros</a:t>
            </a:r>
            <a:r>
              <a:rPr lang="en-US" sz="3200" dirty="0">
                <a:solidFill>
                  <a:schemeClr val="tx1"/>
                </a:solidFill>
              </a:rPr>
              <a:t>: rotten, corrupt</a:t>
            </a:r>
          </a:p>
          <a:p>
            <a:pPr marL="461963" indent="-461963">
              <a:spcBef>
                <a:spcPts val="600"/>
              </a:spcBef>
              <a:buSzPct val="100000"/>
              <a:buFont typeface="Arial" panose="020B0604020202020204" pitchFamily="34" charset="0"/>
              <a:buChar char="•"/>
            </a:pPr>
            <a:r>
              <a:rPr lang="en-US" sz="3200" dirty="0">
                <a:solidFill>
                  <a:schemeClr val="tx1"/>
                </a:solidFill>
              </a:rPr>
              <a:t>Real – Matthew 5:43-48</a:t>
            </a:r>
          </a:p>
          <a:p>
            <a:pPr marL="461963" indent="-461963">
              <a:spcBef>
                <a:spcPts val="600"/>
              </a:spcBef>
              <a:buSzPct val="100000"/>
              <a:buFont typeface="Arial" panose="020B0604020202020204" pitchFamily="34" charset="0"/>
              <a:buChar char="•"/>
              <a:tabLst>
                <a:tab pos="342900" algn="l"/>
              </a:tabLst>
            </a:pPr>
            <a:r>
              <a:rPr lang="en-US" sz="3200" dirty="0">
                <a:solidFill>
                  <a:schemeClr val="tx1"/>
                </a:solidFill>
              </a:rPr>
              <a:t>Comes from the heart – Mark 7:21-23;</a:t>
            </a:r>
            <a:br>
              <a:rPr lang="en-US" sz="3200" dirty="0">
                <a:solidFill>
                  <a:schemeClr val="tx1"/>
                </a:solidFill>
              </a:rPr>
            </a:br>
            <a:r>
              <a:rPr lang="en-US" sz="3200" dirty="0">
                <a:solidFill>
                  <a:schemeClr val="tx1"/>
                </a:solidFill>
              </a:rPr>
              <a:t>Matthew 9:2-4; 12:33-37</a:t>
            </a:r>
          </a:p>
          <a:p>
            <a:pPr marL="461963" indent="-461963">
              <a:spcBef>
                <a:spcPts val="600"/>
              </a:spcBef>
              <a:buSzPct val="100000"/>
              <a:buFont typeface="Arial" panose="020B0604020202020204" pitchFamily="34" charset="0"/>
              <a:buChar char="•"/>
              <a:tabLst>
                <a:tab pos="342900" algn="l"/>
              </a:tabLst>
            </a:pPr>
            <a:r>
              <a:rPr lang="en-US" sz="3200" dirty="0">
                <a:solidFill>
                  <a:schemeClr val="tx1"/>
                </a:solidFill>
              </a:rPr>
              <a:t>Against God’s Will – John 5:25-29</a:t>
            </a:r>
          </a:p>
        </p:txBody>
      </p:sp>
    </p:spTree>
    <p:extLst>
      <p:ext uri="{BB962C8B-B14F-4D97-AF65-F5344CB8AC3E}">
        <p14:creationId xmlns:p14="http://schemas.microsoft.com/office/powerpoint/2010/main" val="1395342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4A655-D87A-006E-D523-78D138EAEF08}"/>
              </a:ext>
            </a:extLst>
          </p:cNvPr>
          <p:cNvSpPr>
            <a:spLocks noGrp="1"/>
          </p:cNvSpPr>
          <p:nvPr>
            <p:ph type="title" idx="4294967295"/>
          </p:nvPr>
        </p:nvSpPr>
        <p:spPr>
          <a:xfrm>
            <a:off x="228600" y="395644"/>
            <a:ext cx="5819660" cy="1538853"/>
          </a:xfrm>
        </p:spPr>
        <p:txBody>
          <a:bodyPr wrap="square">
            <a:spAutoFit/>
          </a:bodyPr>
          <a:lstStyle/>
          <a:p>
            <a:r>
              <a:rPr lang="en-US" sz="4400" b="1" cap="none" dirty="0">
                <a:solidFill>
                  <a:schemeClr val="bg1"/>
                </a:solidFill>
                <a:cs typeface="Arial" panose="020B0604020202020204" pitchFamily="34" charset="0"/>
              </a:rPr>
              <a:t>Evil Calls Evil</a:t>
            </a:r>
            <a:r>
              <a:rPr lang="en-US" sz="4400" cap="none" dirty="0">
                <a:solidFill>
                  <a:schemeClr val="bg1"/>
                </a:solidFill>
                <a:cs typeface="Arial" panose="020B0604020202020204" pitchFamily="34" charset="0"/>
              </a:rPr>
              <a:t> “</a:t>
            </a:r>
            <a:r>
              <a:rPr lang="en-US" sz="4400" b="1" cap="none" dirty="0">
                <a:solidFill>
                  <a:schemeClr val="bg1"/>
                </a:solidFill>
                <a:cs typeface="Arial" panose="020B0604020202020204" pitchFamily="34" charset="0"/>
              </a:rPr>
              <a:t>Good</a:t>
            </a:r>
            <a:r>
              <a:rPr lang="en-US" sz="4400" cap="none" dirty="0">
                <a:solidFill>
                  <a:schemeClr val="bg1"/>
                </a:solidFill>
                <a:cs typeface="Arial" panose="020B0604020202020204" pitchFamily="34" charset="0"/>
              </a:rPr>
              <a:t>”</a:t>
            </a:r>
            <a:r>
              <a:rPr lang="en-US" sz="4400" b="1" cap="none" dirty="0">
                <a:solidFill>
                  <a:schemeClr val="bg1"/>
                </a:solidFill>
                <a:cs typeface="Arial" panose="020B0604020202020204" pitchFamily="34" charset="0"/>
              </a:rPr>
              <a:t> Evil Calls Good</a:t>
            </a:r>
            <a:r>
              <a:rPr lang="en-US" sz="4400" cap="none" dirty="0">
                <a:solidFill>
                  <a:schemeClr val="bg1"/>
                </a:solidFill>
                <a:cs typeface="Arial" panose="020B0604020202020204" pitchFamily="34" charset="0"/>
              </a:rPr>
              <a:t> “</a:t>
            </a:r>
            <a:r>
              <a:rPr lang="en-US" sz="4400" b="1" cap="none" dirty="0">
                <a:solidFill>
                  <a:schemeClr val="bg1"/>
                </a:solidFill>
                <a:cs typeface="Arial" panose="020B0604020202020204" pitchFamily="34" charset="0"/>
              </a:rPr>
              <a:t>Evil</a:t>
            </a:r>
            <a:r>
              <a:rPr lang="en-US" sz="4400" cap="none" dirty="0">
                <a:solidFill>
                  <a:schemeClr val="bg1"/>
                </a:solidFill>
                <a:cs typeface="Arial" panose="020B0604020202020204" pitchFamily="34" charset="0"/>
              </a:rPr>
              <a:t>”</a:t>
            </a:r>
          </a:p>
        </p:txBody>
      </p:sp>
      <p:sp>
        <p:nvSpPr>
          <p:cNvPr id="3" name="Content Placeholder 2">
            <a:extLst>
              <a:ext uri="{FF2B5EF4-FFF2-40B4-BE49-F238E27FC236}">
                <a16:creationId xmlns:a16="http://schemas.microsoft.com/office/drawing/2014/main" id="{E8739157-0653-4E11-2868-FCA80106EE32}"/>
              </a:ext>
            </a:extLst>
          </p:cNvPr>
          <p:cNvSpPr txBox="1">
            <a:spLocks/>
          </p:cNvSpPr>
          <p:nvPr/>
        </p:nvSpPr>
        <p:spPr>
          <a:xfrm>
            <a:off x="365759" y="2057400"/>
            <a:ext cx="8590953" cy="4447341"/>
          </a:xfrm>
          <a:prstGeom prst="rect">
            <a:avLst/>
          </a:prstGeom>
        </p:spPr>
        <p:txBody>
          <a:bodyPr spcFirstLastPara="1" vert="horz" wrap="square" lIns="91425" tIns="91425" rIns="91425" bIns="91425" rtlCol="0" anchor="t" anchorCtr="0">
            <a:spAutoFit/>
          </a:bodyPr>
          <a:lstStyle>
            <a:lvl1pPr marL="285750" lvl="0" indent="-285750" algn="l" defTabSz="457200" rtl="0" eaLnBrk="1" latinLnBrk="0" hangingPunct="1">
              <a:lnSpc>
                <a:spcPct val="100000"/>
              </a:lnSpc>
              <a:spcBef>
                <a:spcPts val="0"/>
              </a:spcBef>
              <a:spcAft>
                <a:spcPts val="0"/>
              </a:spcAft>
              <a:buClr>
                <a:schemeClr val="accent1"/>
              </a:buClr>
              <a:buSzPts val="1400"/>
              <a:buFont typeface="Wingdings 3" panose="05040102010807070707" pitchFamily="18" charset="2"/>
              <a:buNone/>
              <a:defRPr sz="1400" kern="1200" cap="none">
                <a:solidFill>
                  <a:schemeClr val="accent1"/>
                </a:solidFill>
                <a:effectLst/>
                <a:latin typeface="+mn-lt"/>
                <a:ea typeface="+mn-ea"/>
                <a:cs typeface="+mn-cs"/>
              </a:defRPr>
            </a:lvl1pPr>
            <a:lvl2pPr marL="742950" lvl="1" indent="-285750" algn="l" defTabSz="457200" rtl="0" eaLnBrk="1" latinLnBrk="0" hangingPunct="1">
              <a:lnSpc>
                <a:spcPct val="100000"/>
              </a:lnSpc>
              <a:spcBef>
                <a:spcPts val="0"/>
              </a:spcBef>
              <a:spcAft>
                <a:spcPts val="0"/>
              </a:spcAft>
              <a:buClr>
                <a:schemeClr val="accent1"/>
              </a:buClr>
              <a:buSzPts val="1400"/>
              <a:buFont typeface="Wingdings 3" panose="05040102010807070707" pitchFamily="18" charset="2"/>
              <a:buNone/>
              <a:defRPr sz="1800" kern="1200" cap="none">
                <a:solidFill>
                  <a:schemeClr val="accent1"/>
                </a:solidFill>
                <a:effectLst/>
                <a:latin typeface="+mn-lt"/>
                <a:ea typeface="+mn-ea"/>
                <a:cs typeface="+mn-cs"/>
              </a:defRPr>
            </a:lvl2pPr>
            <a:lvl3pPr marL="1200150" lvl="2" indent="-285750" algn="l" defTabSz="457200" rtl="0" eaLnBrk="1" latinLnBrk="0" hangingPunct="1">
              <a:lnSpc>
                <a:spcPct val="100000"/>
              </a:lnSpc>
              <a:spcBef>
                <a:spcPts val="0"/>
              </a:spcBef>
              <a:spcAft>
                <a:spcPts val="0"/>
              </a:spcAft>
              <a:buClr>
                <a:schemeClr val="accent1"/>
              </a:buClr>
              <a:buSzPts val="1400"/>
              <a:buFont typeface="Wingdings 3" panose="05040102010807070707" pitchFamily="18" charset="2"/>
              <a:buNone/>
              <a:defRPr sz="1600" kern="1200" cap="none">
                <a:solidFill>
                  <a:schemeClr val="accent1"/>
                </a:solidFill>
                <a:effectLst/>
                <a:latin typeface="+mn-lt"/>
                <a:ea typeface="+mn-ea"/>
                <a:cs typeface="+mn-cs"/>
              </a:defRPr>
            </a:lvl3pPr>
            <a:lvl4pPr marL="1543050" lvl="3" indent="-171450" algn="l" defTabSz="457200" rtl="0" eaLnBrk="1" latinLnBrk="0" hangingPunct="1">
              <a:lnSpc>
                <a:spcPct val="100000"/>
              </a:lnSpc>
              <a:spcBef>
                <a:spcPts val="0"/>
              </a:spcBef>
              <a:spcAft>
                <a:spcPts val="0"/>
              </a:spcAft>
              <a:buClr>
                <a:schemeClr val="accent1"/>
              </a:buClr>
              <a:buSzPts val="1400"/>
              <a:buFont typeface="Wingdings 3" panose="05040102010807070707" pitchFamily="18" charset="2"/>
              <a:buNone/>
              <a:defRPr sz="1400" kern="1200" cap="none">
                <a:solidFill>
                  <a:schemeClr val="accent1"/>
                </a:solidFill>
                <a:effectLst/>
                <a:latin typeface="+mn-lt"/>
                <a:ea typeface="+mn-ea"/>
                <a:cs typeface="+mn-cs"/>
              </a:defRPr>
            </a:lvl4pPr>
            <a:lvl5pPr marL="2000250" lvl="4" indent="-171450" algn="l" defTabSz="457200" rtl="0" eaLnBrk="1" latinLnBrk="0" hangingPunct="1">
              <a:lnSpc>
                <a:spcPct val="100000"/>
              </a:lnSpc>
              <a:spcBef>
                <a:spcPts val="0"/>
              </a:spcBef>
              <a:spcAft>
                <a:spcPts val="0"/>
              </a:spcAft>
              <a:buClr>
                <a:schemeClr val="accent1"/>
              </a:buClr>
              <a:buSzPts val="1400"/>
              <a:buFont typeface="Wingdings 3" panose="05040102010807070707" pitchFamily="18" charset="2"/>
              <a:buNone/>
              <a:defRPr sz="1400" kern="1200" cap="none">
                <a:solidFill>
                  <a:schemeClr val="accent1"/>
                </a:solidFill>
                <a:effectLst/>
                <a:latin typeface="+mn-lt"/>
                <a:ea typeface="+mn-ea"/>
                <a:cs typeface="+mn-cs"/>
              </a:defRPr>
            </a:lvl5pPr>
            <a:lvl6pPr marL="2514600" lvl="5" indent="-228600" algn="l" defTabSz="457200" rtl="0" eaLnBrk="1" latinLnBrk="0" hangingPunct="1">
              <a:lnSpc>
                <a:spcPct val="100000"/>
              </a:lnSpc>
              <a:spcBef>
                <a:spcPts val="0"/>
              </a:spcBef>
              <a:spcAft>
                <a:spcPts val="0"/>
              </a:spcAft>
              <a:buClr>
                <a:schemeClr val="accent1"/>
              </a:buClr>
              <a:buSzPts val="1400"/>
              <a:buFont typeface="Wingdings 3" panose="05040102010807070707" pitchFamily="18" charset="2"/>
              <a:buNone/>
              <a:defRPr sz="1400" kern="1200" cap="none">
                <a:solidFill>
                  <a:schemeClr val="accent1"/>
                </a:solidFill>
                <a:effectLst/>
                <a:latin typeface="+mn-lt"/>
                <a:ea typeface="+mn-ea"/>
                <a:cs typeface="+mn-cs"/>
              </a:defRPr>
            </a:lvl6pPr>
            <a:lvl7pPr marL="2971800" lvl="6" indent="-228600" algn="l" defTabSz="457200" rtl="0" eaLnBrk="1" latinLnBrk="0" hangingPunct="1">
              <a:lnSpc>
                <a:spcPct val="100000"/>
              </a:lnSpc>
              <a:spcBef>
                <a:spcPts val="0"/>
              </a:spcBef>
              <a:spcAft>
                <a:spcPts val="0"/>
              </a:spcAft>
              <a:buClr>
                <a:schemeClr val="accent1"/>
              </a:buClr>
              <a:buSzPts val="1400"/>
              <a:buFont typeface="Wingdings 3" panose="05040102010807070707" pitchFamily="18" charset="2"/>
              <a:buNone/>
              <a:defRPr sz="1400" kern="1200" cap="none">
                <a:solidFill>
                  <a:schemeClr val="accent1"/>
                </a:solidFill>
                <a:effectLst/>
                <a:latin typeface="+mn-lt"/>
                <a:ea typeface="+mn-ea"/>
                <a:cs typeface="+mn-cs"/>
              </a:defRPr>
            </a:lvl7pPr>
            <a:lvl8pPr marL="3429000" lvl="7" indent="-228600" algn="l" defTabSz="457200" rtl="0" eaLnBrk="1" latinLnBrk="0" hangingPunct="1">
              <a:lnSpc>
                <a:spcPct val="100000"/>
              </a:lnSpc>
              <a:spcBef>
                <a:spcPts val="0"/>
              </a:spcBef>
              <a:spcAft>
                <a:spcPts val="0"/>
              </a:spcAft>
              <a:buClr>
                <a:schemeClr val="accent1"/>
              </a:buClr>
              <a:buSzPts val="1400"/>
              <a:buFont typeface="Wingdings 3" panose="05040102010807070707" pitchFamily="18" charset="2"/>
              <a:buNone/>
              <a:defRPr sz="1400" kern="1200" cap="none">
                <a:solidFill>
                  <a:schemeClr val="accent1"/>
                </a:solidFill>
                <a:effectLst/>
                <a:latin typeface="+mn-lt"/>
                <a:ea typeface="+mn-ea"/>
                <a:cs typeface="+mn-cs"/>
              </a:defRPr>
            </a:lvl8pPr>
            <a:lvl9pPr marL="3886200" lvl="8" indent="-228600" algn="l" defTabSz="457200" rtl="0" eaLnBrk="1" latinLnBrk="0" hangingPunct="1">
              <a:lnSpc>
                <a:spcPct val="100000"/>
              </a:lnSpc>
              <a:spcBef>
                <a:spcPts val="0"/>
              </a:spcBef>
              <a:spcAft>
                <a:spcPts val="0"/>
              </a:spcAft>
              <a:buClr>
                <a:schemeClr val="accent1"/>
              </a:buClr>
              <a:buSzPts val="1400"/>
              <a:buFont typeface="Wingdings 3" panose="05040102010807070707" pitchFamily="18" charset="2"/>
              <a:buNone/>
              <a:defRPr sz="1400" kern="1200" cap="none">
                <a:solidFill>
                  <a:schemeClr val="accent1"/>
                </a:solidFill>
                <a:effectLst/>
                <a:latin typeface="+mn-lt"/>
                <a:ea typeface="+mn-ea"/>
                <a:cs typeface="+mn-cs"/>
              </a:defRPr>
            </a:lvl9pPr>
          </a:lstStyle>
          <a:p>
            <a:pPr marL="457200" indent="-457200">
              <a:spcBef>
                <a:spcPts val="450"/>
              </a:spcBef>
              <a:buClr>
                <a:schemeClr val="tx1"/>
              </a:buClr>
              <a:buSzPct val="100000"/>
              <a:buFont typeface="Arial" panose="020B0604020202020204" pitchFamily="34" charset="0"/>
              <a:buChar char="•"/>
              <a:tabLst>
                <a:tab pos="431006" algn="l"/>
              </a:tabLst>
            </a:pPr>
            <a:r>
              <a:rPr lang="en-US" sz="3600" dirty="0">
                <a:solidFill>
                  <a:schemeClr val="tx1"/>
                </a:solidFill>
              </a:rPr>
              <a:t>Woe to those who do so –</a:t>
            </a:r>
            <a:br>
              <a:rPr lang="en-US" sz="3600" dirty="0">
                <a:solidFill>
                  <a:schemeClr val="tx1"/>
                </a:solidFill>
              </a:rPr>
            </a:br>
            <a:r>
              <a:rPr lang="en-US" sz="3600" dirty="0">
                <a:solidFill>
                  <a:schemeClr val="tx1"/>
                </a:solidFill>
              </a:rPr>
              <a:t>Isaiah 5:20-21</a:t>
            </a:r>
          </a:p>
          <a:p>
            <a:pPr marL="457200" indent="-457200">
              <a:spcBef>
                <a:spcPts val="450"/>
              </a:spcBef>
              <a:buClr>
                <a:schemeClr val="tx1"/>
              </a:buClr>
              <a:buSzPct val="100000"/>
              <a:buFont typeface="Arial" panose="020B0604020202020204" pitchFamily="34" charset="0"/>
              <a:buChar char="•"/>
              <a:tabLst>
                <a:tab pos="431006" algn="l"/>
              </a:tabLst>
            </a:pPr>
            <a:r>
              <a:rPr lang="en-US" sz="3600" dirty="0">
                <a:solidFill>
                  <a:schemeClr val="tx1"/>
                </a:solidFill>
              </a:rPr>
              <a:t>Sin of every sort (godlessness)</a:t>
            </a:r>
          </a:p>
          <a:p>
            <a:pPr marL="914400" lvl="1" indent="-457200">
              <a:spcBef>
                <a:spcPts val="450"/>
              </a:spcBef>
              <a:buClr>
                <a:schemeClr val="tx1"/>
              </a:buClr>
              <a:buSzPct val="100000"/>
              <a:buFont typeface="Arial" panose="020B0604020202020204" pitchFamily="34" charset="0"/>
              <a:buChar char="•"/>
              <a:tabLst>
                <a:tab pos="431006" algn="l"/>
              </a:tabLst>
            </a:pPr>
            <a:r>
              <a:rPr lang="en-US" sz="3600" dirty="0">
                <a:solidFill>
                  <a:schemeClr val="tx1"/>
                </a:solidFill>
              </a:rPr>
              <a:t>Moral corruption</a:t>
            </a:r>
          </a:p>
          <a:p>
            <a:pPr marL="914400" lvl="1" indent="-457200">
              <a:spcBef>
                <a:spcPts val="450"/>
              </a:spcBef>
              <a:buClr>
                <a:schemeClr val="tx1"/>
              </a:buClr>
              <a:buSzPct val="100000"/>
              <a:buFont typeface="Arial" panose="020B0604020202020204" pitchFamily="34" charset="0"/>
              <a:buChar char="•"/>
              <a:tabLst>
                <a:tab pos="431006" algn="l"/>
              </a:tabLst>
            </a:pPr>
            <a:r>
              <a:rPr lang="en-US" sz="3600" dirty="0">
                <a:solidFill>
                  <a:schemeClr val="tx1"/>
                </a:solidFill>
              </a:rPr>
              <a:t>Relativism versus absolute truth</a:t>
            </a:r>
          </a:p>
          <a:p>
            <a:pPr marL="914400" lvl="1" indent="-457200">
              <a:spcBef>
                <a:spcPts val="450"/>
              </a:spcBef>
              <a:buClr>
                <a:schemeClr val="tx1"/>
              </a:buClr>
              <a:buSzPct val="100000"/>
              <a:buFont typeface="Arial" panose="020B0604020202020204" pitchFamily="34" charset="0"/>
              <a:buChar char="•"/>
              <a:tabLst>
                <a:tab pos="431006" algn="l"/>
              </a:tabLst>
            </a:pPr>
            <a:r>
              <a:rPr lang="en-US" sz="3600" dirty="0">
                <a:solidFill>
                  <a:schemeClr val="tx1"/>
                </a:solidFill>
              </a:rPr>
              <a:t>Sexual perversions</a:t>
            </a:r>
          </a:p>
          <a:p>
            <a:pPr marL="914400" lvl="1" indent="-457200">
              <a:spcBef>
                <a:spcPts val="450"/>
              </a:spcBef>
              <a:buClr>
                <a:schemeClr val="tx1"/>
              </a:buClr>
              <a:buSzPct val="100000"/>
              <a:buFont typeface="Arial" panose="020B0604020202020204" pitchFamily="34" charset="0"/>
              <a:buChar char="•"/>
              <a:tabLst>
                <a:tab pos="431006" algn="l"/>
              </a:tabLst>
            </a:pPr>
            <a:r>
              <a:rPr lang="en-US" sz="3600" dirty="0">
                <a:solidFill>
                  <a:schemeClr val="tx1"/>
                </a:solidFill>
              </a:rPr>
              <a:t>Religious apostasy</a:t>
            </a:r>
          </a:p>
        </p:txBody>
      </p:sp>
    </p:spTree>
    <p:extLst>
      <p:ext uri="{BB962C8B-B14F-4D97-AF65-F5344CB8AC3E}">
        <p14:creationId xmlns:p14="http://schemas.microsoft.com/office/powerpoint/2010/main" val="2024677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18923-1674-BF33-F3B5-1BCD6869F19C}"/>
              </a:ext>
            </a:extLst>
          </p:cNvPr>
          <p:cNvSpPr>
            <a:spLocks noGrp="1"/>
          </p:cNvSpPr>
          <p:nvPr>
            <p:ph type="title" idx="4294967295"/>
          </p:nvPr>
        </p:nvSpPr>
        <p:spPr>
          <a:xfrm>
            <a:off x="107412" y="45720"/>
            <a:ext cx="8915401" cy="2031295"/>
          </a:xfrm>
        </p:spPr>
        <p:txBody>
          <a:bodyPr wrap="square">
            <a:spAutoFit/>
          </a:bodyPr>
          <a:lstStyle/>
          <a:p>
            <a:r>
              <a:rPr lang="en-US" sz="4400" b="1" cap="none" dirty="0">
                <a:solidFill>
                  <a:schemeClr val="bg1"/>
                </a:solidFill>
                <a:cs typeface="Arial" panose="020B0604020202020204" pitchFamily="34" charset="0"/>
              </a:rPr>
              <a:t>The Progression That Leads To</a:t>
            </a:r>
            <a:br>
              <a:rPr lang="en-US" sz="4400" b="1" cap="none" dirty="0">
                <a:solidFill>
                  <a:schemeClr val="bg1"/>
                </a:solidFill>
                <a:cs typeface="Arial" panose="020B0604020202020204" pitchFamily="34" charset="0"/>
              </a:rPr>
            </a:br>
            <a:r>
              <a:rPr lang="en-US" sz="4400" b="1" cap="none" dirty="0">
                <a:solidFill>
                  <a:schemeClr val="bg1"/>
                </a:solidFill>
                <a:cs typeface="Arial" panose="020B0604020202020204" pitchFamily="34" charset="0"/>
              </a:rPr>
              <a:t>Calling Evil Good And Good Evil</a:t>
            </a:r>
            <a:br>
              <a:rPr lang="en-US" sz="2400" cap="none" dirty="0">
                <a:solidFill>
                  <a:schemeClr val="bg1"/>
                </a:solidFill>
                <a:cs typeface="Arial" panose="020B0604020202020204" pitchFamily="34" charset="0"/>
              </a:rPr>
            </a:br>
            <a:r>
              <a:rPr lang="en-US" sz="3200" b="1" cap="none" dirty="0">
                <a:solidFill>
                  <a:schemeClr val="tx1"/>
                </a:solidFill>
                <a:cs typeface="Arial" panose="020B0604020202020204" pitchFamily="34" charset="0"/>
              </a:rPr>
              <a:t>(cf. James 1:14-15)</a:t>
            </a:r>
          </a:p>
        </p:txBody>
      </p:sp>
      <p:sp>
        <p:nvSpPr>
          <p:cNvPr id="3" name="Content Placeholder 2">
            <a:extLst>
              <a:ext uri="{FF2B5EF4-FFF2-40B4-BE49-F238E27FC236}">
                <a16:creationId xmlns:a16="http://schemas.microsoft.com/office/drawing/2014/main" id="{5AD3FE49-A8A7-83F5-FDA6-E837C6FE7586}"/>
              </a:ext>
            </a:extLst>
          </p:cNvPr>
          <p:cNvSpPr txBox="1">
            <a:spLocks/>
          </p:cNvSpPr>
          <p:nvPr/>
        </p:nvSpPr>
        <p:spPr>
          <a:xfrm>
            <a:off x="228600" y="2011680"/>
            <a:ext cx="8706080" cy="4801284"/>
          </a:xfrm>
          <a:prstGeom prst="rect">
            <a:avLst/>
          </a:prstGeom>
        </p:spPr>
        <p:txBody>
          <a:bodyPr spcFirstLastPara="1" vert="horz" wrap="square" lIns="91425" tIns="91425" rIns="91425" bIns="91425" rtlCol="0" anchor="t" anchorCtr="0">
            <a:spAutoFit/>
          </a:bodyPr>
          <a:lstStyle>
            <a:lvl1pPr marL="285750" lvl="0" indent="-285750" algn="l" defTabSz="457200" rtl="0" eaLnBrk="1" latinLnBrk="0" hangingPunct="1">
              <a:lnSpc>
                <a:spcPct val="100000"/>
              </a:lnSpc>
              <a:spcBef>
                <a:spcPts val="0"/>
              </a:spcBef>
              <a:spcAft>
                <a:spcPts val="0"/>
              </a:spcAft>
              <a:buClr>
                <a:schemeClr val="accent1"/>
              </a:buClr>
              <a:buSzPts val="1400"/>
              <a:buFont typeface="Wingdings 3" panose="05040102010807070707" pitchFamily="18" charset="2"/>
              <a:buNone/>
              <a:defRPr sz="1400" kern="1200" cap="none">
                <a:solidFill>
                  <a:schemeClr val="accent1"/>
                </a:solidFill>
                <a:effectLst/>
                <a:latin typeface="+mn-lt"/>
                <a:ea typeface="+mn-ea"/>
                <a:cs typeface="+mn-cs"/>
              </a:defRPr>
            </a:lvl1pPr>
            <a:lvl2pPr marL="742950" lvl="1" indent="-285750" algn="l" defTabSz="457200" rtl="0" eaLnBrk="1" latinLnBrk="0" hangingPunct="1">
              <a:lnSpc>
                <a:spcPct val="100000"/>
              </a:lnSpc>
              <a:spcBef>
                <a:spcPts val="0"/>
              </a:spcBef>
              <a:spcAft>
                <a:spcPts val="0"/>
              </a:spcAft>
              <a:buClr>
                <a:schemeClr val="accent1"/>
              </a:buClr>
              <a:buSzPts val="1400"/>
              <a:buFont typeface="Wingdings 3" panose="05040102010807070707" pitchFamily="18" charset="2"/>
              <a:buNone/>
              <a:defRPr sz="1800" kern="1200" cap="none">
                <a:solidFill>
                  <a:schemeClr val="accent1"/>
                </a:solidFill>
                <a:effectLst/>
                <a:latin typeface="+mn-lt"/>
                <a:ea typeface="+mn-ea"/>
                <a:cs typeface="+mn-cs"/>
              </a:defRPr>
            </a:lvl2pPr>
            <a:lvl3pPr marL="1200150" lvl="2" indent="-285750" algn="l" defTabSz="457200" rtl="0" eaLnBrk="1" latinLnBrk="0" hangingPunct="1">
              <a:lnSpc>
                <a:spcPct val="100000"/>
              </a:lnSpc>
              <a:spcBef>
                <a:spcPts val="0"/>
              </a:spcBef>
              <a:spcAft>
                <a:spcPts val="0"/>
              </a:spcAft>
              <a:buClr>
                <a:schemeClr val="accent1"/>
              </a:buClr>
              <a:buSzPts val="1400"/>
              <a:buFont typeface="Wingdings 3" panose="05040102010807070707" pitchFamily="18" charset="2"/>
              <a:buNone/>
              <a:defRPr sz="1600" kern="1200" cap="none">
                <a:solidFill>
                  <a:schemeClr val="accent1"/>
                </a:solidFill>
                <a:effectLst/>
                <a:latin typeface="+mn-lt"/>
                <a:ea typeface="+mn-ea"/>
                <a:cs typeface="+mn-cs"/>
              </a:defRPr>
            </a:lvl3pPr>
            <a:lvl4pPr marL="1543050" lvl="3" indent="-171450" algn="l" defTabSz="457200" rtl="0" eaLnBrk="1" latinLnBrk="0" hangingPunct="1">
              <a:lnSpc>
                <a:spcPct val="100000"/>
              </a:lnSpc>
              <a:spcBef>
                <a:spcPts val="0"/>
              </a:spcBef>
              <a:spcAft>
                <a:spcPts val="0"/>
              </a:spcAft>
              <a:buClr>
                <a:schemeClr val="accent1"/>
              </a:buClr>
              <a:buSzPts val="1400"/>
              <a:buFont typeface="Wingdings 3" panose="05040102010807070707" pitchFamily="18" charset="2"/>
              <a:buNone/>
              <a:defRPr sz="1400" kern="1200" cap="none">
                <a:solidFill>
                  <a:schemeClr val="accent1"/>
                </a:solidFill>
                <a:effectLst/>
                <a:latin typeface="+mn-lt"/>
                <a:ea typeface="+mn-ea"/>
                <a:cs typeface="+mn-cs"/>
              </a:defRPr>
            </a:lvl4pPr>
            <a:lvl5pPr marL="2000250" lvl="4" indent="-171450" algn="l" defTabSz="457200" rtl="0" eaLnBrk="1" latinLnBrk="0" hangingPunct="1">
              <a:lnSpc>
                <a:spcPct val="100000"/>
              </a:lnSpc>
              <a:spcBef>
                <a:spcPts val="0"/>
              </a:spcBef>
              <a:spcAft>
                <a:spcPts val="0"/>
              </a:spcAft>
              <a:buClr>
                <a:schemeClr val="accent1"/>
              </a:buClr>
              <a:buSzPts val="1400"/>
              <a:buFont typeface="Wingdings 3" panose="05040102010807070707" pitchFamily="18" charset="2"/>
              <a:buNone/>
              <a:defRPr sz="1400" kern="1200" cap="none">
                <a:solidFill>
                  <a:schemeClr val="accent1"/>
                </a:solidFill>
                <a:effectLst/>
                <a:latin typeface="+mn-lt"/>
                <a:ea typeface="+mn-ea"/>
                <a:cs typeface="+mn-cs"/>
              </a:defRPr>
            </a:lvl5pPr>
            <a:lvl6pPr marL="2514600" lvl="5" indent="-228600" algn="l" defTabSz="457200" rtl="0" eaLnBrk="1" latinLnBrk="0" hangingPunct="1">
              <a:lnSpc>
                <a:spcPct val="100000"/>
              </a:lnSpc>
              <a:spcBef>
                <a:spcPts val="0"/>
              </a:spcBef>
              <a:spcAft>
                <a:spcPts val="0"/>
              </a:spcAft>
              <a:buClr>
                <a:schemeClr val="accent1"/>
              </a:buClr>
              <a:buSzPts val="1400"/>
              <a:buFont typeface="Wingdings 3" panose="05040102010807070707" pitchFamily="18" charset="2"/>
              <a:buNone/>
              <a:defRPr sz="1400" kern="1200" cap="none">
                <a:solidFill>
                  <a:schemeClr val="accent1"/>
                </a:solidFill>
                <a:effectLst/>
                <a:latin typeface="+mn-lt"/>
                <a:ea typeface="+mn-ea"/>
                <a:cs typeface="+mn-cs"/>
              </a:defRPr>
            </a:lvl6pPr>
            <a:lvl7pPr marL="2971800" lvl="6" indent="-228600" algn="l" defTabSz="457200" rtl="0" eaLnBrk="1" latinLnBrk="0" hangingPunct="1">
              <a:lnSpc>
                <a:spcPct val="100000"/>
              </a:lnSpc>
              <a:spcBef>
                <a:spcPts val="0"/>
              </a:spcBef>
              <a:spcAft>
                <a:spcPts val="0"/>
              </a:spcAft>
              <a:buClr>
                <a:schemeClr val="accent1"/>
              </a:buClr>
              <a:buSzPts val="1400"/>
              <a:buFont typeface="Wingdings 3" panose="05040102010807070707" pitchFamily="18" charset="2"/>
              <a:buNone/>
              <a:defRPr sz="1400" kern="1200" cap="none">
                <a:solidFill>
                  <a:schemeClr val="accent1"/>
                </a:solidFill>
                <a:effectLst/>
                <a:latin typeface="+mn-lt"/>
                <a:ea typeface="+mn-ea"/>
                <a:cs typeface="+mn-cs"/>
              </a:defRPr>
            </a:lvl7pPr>
            <a:lvl8pPr marL="3429000" lvl="7" indent="-228600" algn="l" defTabSz="457200" rtl="0" eaLnBrk="1" latinLnBrk="0" hangingPunct="1">
              <a:lnSpc>
                <a:spcPct val="100000"/>
              </a:lnSpc>
              <a:spcBef>
                <a:spcPts val="0"/>
              </a:spcBef>
              <a:spcAft>
                <a:spcPts val="0"/>
              </a:spcAft>
              <a:buClr>
                <a:schemeClr val="accent1"/>
              </a:buClr>
              <a:buSzPts val="1400"/>
              <a:buFont typeface="Wingdings 3" panose="05040102010807070707" pitchFamily="18" charset="2"/>
              <a:buNone/>
              <a:defRPr sz="1400" kern="1200" cap="none">
                <a:solidFill>
                  <a:schemeClr val="accent1"/>
                </a:solidFill>
                <a:effectLst/>
                <a:latin typeface="+mn-lt"/>
                <a:ea typeface="+mn-ea"/>
                <a:cs typeface="+mn-cs"/>
              </a:defRPr>
            </a:lvl8pPr>
            <a:lvl9pPr marL="3886200" lvl="8" indent="-228600" algn="l" defTabSz="457200" rtl="0" eaLnBrk="1" latinLnBrk="0" hangingPunct="1">
              <a:lnSpc>
                <a:spcPct val="100000"/>
              </a:lnSpc>
              <a:spcBef>
                <a:spcPts val="0"/>
              </a:spcBef>
              <a:spcAft>
                <a:spcPts val="0"/>
              </a:spcAft>
              <a:buClr>
                <a:schemeClr val="accent1"/>
              </a:buClr>
              <a:buSzPts val="1400"/>
              <a:buFont typeface="Wingdings 3" panose="05040102010807070707" pitchFamily="18" charset="2"/>
              <a:buNone/>
              <a:defRPr sz="1400" kern="1200" cap="none">
                <a:solidFill>
                  <a:schemeClr val="accent1"/>
                </a:solidFill>
                <a:effectLst/>
                <a:latin typeface="+mn-lt"/>
                <a:ea typeface="+mn-ea"/>
                <a:cs typeface="+mn-cs"/>
              </a:defRPr>
            </a:lvl9pPr>
          </a:lstStyle>
          <a:p>
            <a:pPr marL="571500" indent="-571500">
              <a:buClr>
                <a:schemeClr val="tx1"/>
              </a:buClr>
              <a:buSzPct val="100000"/>
              <a:buFont typeface="Arial" panose="020B0604020202020204" pitchFamily="34" charset="0"/>
              <a:buChar char="•"/>
              <a:tabLst>
                <a:tab pos="431006" algn="l"/>
              </a:tabLst>
            </a:pPr>
            <a:r>
              <a:rPr lang="en-US" sz="3600" dirty="0">
                <a:solidFill>
                  <a:schemeClr val="tx1"/>
                </a:solidFill>
              </a:rPr>
              <a:t>First we overlook evil</a:t>
            </a:r>
            <a:r>
              <a:rPr lang="en-US" sz="2400" dirty="0">
                <a:solidFill>
                  <a:schemeClr val="tx1"/>
                </a:solidFill>
              </a:rPr>
              <a:t> (cf. Proverbs 19:11; Matthew 21:12-13; Ephesians 6:10-13)</a:t>
            </a:r>
          </a:p>
          <a:p>
            <a:pPr marL="571500" indent="-571500">
              <a:buClr>
                <a:schemeClr val="tx1"/>
              </a:buClr>
              <a:buSzPct val="100000"/>
              <a:buFont typeface="Arial" panose="020B0604020202020204" pitchFamily="34" charset="0"/>
              <a:buChar char="•"/>
              <a:tabLst>
                <a:tab pos="431006" algn="l"/>
              </a:tabLst>
            </a:pPr>
            <a:r>
              <a:rPr lang="en-US" sz="3600" dirty="0">
                <a:solidFill>
                  <a:schemeClr val="tx1"/>
                </a:solidFill>
              </a:rPr>
              <a:t>Then we permit evil</a:t>
            </a:r>
            <a:r>
              <a:rPr lang="en-US" sz="2400" dirty="0">
                <a:solidFill>
                  <a:schemeClr val="tx1"/>
                </a:solidFill>
              </a:rPr>
              <a:t> (cf. Malachi 1:6-14; Matthew 27:24)</a:t>
            </a:r>
          </a:p>
          <a:p>
            <a:pPr marL="571500" indent="-571500">
              <a:buClr>
                <a:schemeClr val="tx1"/>
              </a:buClr>
              <a:buSzPct val="100000"/>
              <a:buFont typeface="Arial" panose="020B0604020202020204" pitchFamily="34" charset="0"/>
              <a:buChar char="•"/>
              <a:tabLst>
                <a:tab pos="431006" algn="l"/>
              </a:tabLst>
            </a:pPr>
            <a:r>
              <a:rPr lang="en-US" sz="3600" dirty="0">
                <a:solidFill>
                  <a:schemeClr val="tx1"/>
                </a:solidFill>
              </a:rPr>
              <a:t>Then we legalize evil</a:t>
            </a:r>
          </a:p>
          <a:p>
            <a:pPr marL="571500" indent="-571500">
              <a:buClr>
                <a:schemeClr val="tx1"/>
              </a:buClr>
              <a:buSzPct val="100000"/>
              <a:buFont typeface="Arial" panose="020B0604020202020204" pitchFamily="34" charset="0"/>
              <a:buChar char="•"/>
              <a:tabLst>
                <a:tab pos="431006" algn="l"/>
              </a:tabLst>
            </a:pPr>
            <a:r>
              <a:rPr lang="en-US" sz="3600" dirty="0">
                <a:solidFill>
                  <a:schemeClr val="tx1"/>
                </a:solidFill>
              </a:rPr>
              <a:t>Then we promote evil</a:t>
            </a:r>
          </a:p>
          <a:p>
            <a:pPr marL="571500" indent="-571500">
              <a:buClr>
                <a:schemeClr val="tx1"/>
              </a:buClr>
              <a:buSzPct val="100000"/>
              <a:buFont typeface="Arial" panose="020B0604020202020204" pitchFamily="34" charset="0"/>
              <a:buChar char="•"/>
              <a:tabLst>
                <a:tab pos="431006" algn="l"/>
              </a:tabLst>
            </a:pPr>
            <a:r>
              <a:rPr lang="en-US" sz="3600" dirty="0">
                <a:solidFill>
                  <a:schemeClr val="tx1"/>
                </a:solidFill>
              </a:rPr>
              <a:t>Then we celebrate evil</a:t>
            </a:r>
          </a:p>
          <a:p>
            <a:pPr marL="571500" indent="-571500">
              <a:buClr>
                <a:schemeClr val="tx1"/>
              </a:buClr>
              <a:buSzPct val="100000"/>
              <a:buFont typeface="Arial" panose="020B0604020202020204" pitchFamily="34" charset="0"/>
              <a:buChar char="•"/>
              <a:tabLst>
                <a:tab pos="431006" algn="l"/>
              </a:tabLst>
            </a:pPr>
            <a:r>
              <a:rPr lang="en-US" sz="3600" dirty="0">
                <a:solidFill>
                  <a:schemeClr val="tx1"/>
                </a:solidFill>
              </a:rPr>
              <a:t>Then we persecute those who still call it evil</a:t>
            </a:r>
          </a:p>
        </p:txBody>
      </p:sp>
    </p:spTree>
    <p:extLst>
      <p:ext uri="{BB962C8B-B14F-4D97-AF65-F5344CB8AC3E}">
        <p14:creationId xmlns:p14="http://schemas.microsoft.com/office/powerpoint/2010/main" val="4044537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F0A9B6A9-CA0A-2BEB-C046-7CD709D599BC}"/>
              </a:ext>
            </a:extLst>
          </p:cNvPr>
          <p:cNvSpPr>
            <a:spLocks noGrp="1"/>
          </p:cNvSpPr>
          <p:nvPr>
            <p:ph type="body" sz="quarter" idx="10"/>
          </p:nvPr>
        </p:nvSpPr>
        <p:spPr>
          <a:xfrm>
            <a:off x="209319" y="1600200"/>
            <a:ext cx="8791461" cy="5093702"/>
          </a:xfrm>
        </p:spPr>
        <p:txBody>
          <a:bodyPr wrap="square">
            <a:spAutoFit/>
          </a:bodyPr>
          <a:lstStyle/>
          <a:p>
            <a:pPr marL="0" indent="0">
              <a:lnSpc>
                <a:spcPct val="100000"/>
              </a:lnSpc>
              <a:spcBef>
                <a:spcPts val="675"/>
              </a:spcBef>
              <a:spcAft>
                <a:spcPts val="0"/>
              </a:spcAft>
              <a:buClr>
                <a:schemeClr val="tx1"/>
              </a:buClr>
              <a:buNone/>
            </a:pPr>
            <a:r>
              <a:rPr lang="en-US" sz="3600" b="1" dirty="0">
                <a:solidFill>
                  <a:schemeClr val="tx1"/>
                </a:solidFill>
                <a:latin typeface="+mn-lt"/>
              </a:rPr>
              <a:t>Overlook Evil</a:t>
            </a:r>
          </a:p>
          <a:p>
            <a:pPr marL="457200" lvl="3" indent="-457200">
              <a:spcBef>
                <a:spcPts val="675"/>
              </a:spcBef>
              <a:spcAft>
                <a:spcPts val="0"/>
              </a:spcAft>
              <a:buClr>
                <a:schemeClr val="tx1"/>
              </a:buClr>
              <a:buFont typeface="Arial" panose="020B0604020202020204" pitchFamily="34" charset="0"/>
              <a:buChar char="•"/>
            </a:pPr>
            <a:r>
              <a:rPr lang="en-US" sz="3200" dirty="0">
                <a:solidFill>
                  <a:schemeClr val="tx1"/>
                </a:solidFill>
                <a:latin typeface="+mn-lt"/>
              </a:rPr>
              <a:t>Begin to tolerate evil</a:t>
            </a:r>
          </a:p>
          <a:p>
            <a:pPr marL="914400" lvl="2" indent="-457200">
              <a:spcBef>
                <a:spcPts val="675"/>
              </a:spcBef>
              <a:spcAft>
                <a:spcPts val="0"/>
              </a:spcAft>
              <a:buFont typeface="Arial" panose="020B0604020202020204" pitchFamily="34" charset="0"/>
              <a:buChar char="•"/>
            </a:pPr>
            <a:r>
              <a:rPr lang="en-US" sz="3000" dirty="0">
                <a:solidFill>
                  <a:schemeClr val="tx1"/>
                </a:solidFill>
                <a:latin typeface="+mn-lt"/>
              </a:rPr>
              <a:t>“Everybody does it.”</a:t>
            </a:r>
          </a:p>
          <a:p>
            <a:pPr marL="914400" lvl="2" indent="-457200">
              <a:spcBef>
                <a:spcPts val="675"/>
              </a:spcBef>
              <a:spcAft>
                <a:spcPts val="0"/>
              </a:spcAft>
              <a:buFont typeface="Arial" panose="020B0604020202020204" pitchFamily="34" charset="0"/>
              <a:buChar char="•"/>
            </a:pPr>
            <a:r>
              <a:rPr lang="en-US" sz="3200" dirty="0">
                <a:solidFill>
                  <a:schemeClr val="tx1"/>
                </a:solidFill>
                <a:latin typeface="+mn-lt"/>
              </a:rPr>
              <a:t>“Nobody is harmed.”</a:t>
            </a:r>
          </a:p>
          <a:p>
            <a:pPr marL="914400" lvl="2" indent="-457200">
              <a:spcBef>
                <a:spcPts val="675"/>
              </a:spcBef>
              <a:spcAft>
                <a:spcPts val="0"/>
              </a:spcAft>
              <a:buFont typeface="Arial" panose="020B0604020202020204" pitchFamily="34" charset="0"/>
              <a:buChar char="•"/>
            </a:pPr>
            <a:r>
              <a:rPr lang="en-US" sz="3200" dirty="0">
                <a:solidFill>
                  <a:schemeClr val="tx1"/>
                </a:solidFill>
                <a:latin typeface="+mn-lt"/>
              </a:rPr>
              <a:t>“It’s a personal choice and none of your business.”</a:t>
            </a:r>
          </a:p>
          <a:p>
            <a:pPr marL="457200" lvl="1" indent="-457200">
              <a:lnSpc>
                <a:spcPct val="100000"/>
              </a:lnSpc>
              <a:spcBef>
                <a:spcPts val="675"/>
              </a:spcBef>
              <a:spcAft>
                <a:spcPts val="0"/>
              </a:spcAft>
              <a:buClr>
                <a:schemeClr val="tx1"/>
              </a:buClr>
              <a:buFont typeface="Arial" panose="020B0604020202020204" pitchFamily="34" charset="0"/>
              <a:buChar char="•"/>
            </a:pPr>
            <a:r>
              <a:rPr lang="en-US" sz="3200" dirty="0">
                <a:solidFill>
                  <a:schemeClr val="tx1"/>
                </a:solidFill>
                <a:latin typeface="+mn-lt"/>
              </a:rPr>
              <a:t>Jesus does not tolerate evil –</a:t>
            </a:r>
            <a:br>
              <a:rPr lang="en-US" sz="3200" dirty="0">
                <a:solidFill>
                  <a:schemeClr val="tx1"/>
                </a:solidFill>
                <a:latin typeface="+mn-lt"/>
              </a:rPr>
            </a:br>
            <a:r>
              <a:rPr lang="en-US" sz="3200" dirty="0">
                <a:solidFill>
                  <a:schemeClr val="tx1"/>
                </a:solidFill>
                <a:latin typeface="+mn-lt"/>
              </a:rPr>
              <a:t>Matthew 21:12-13 – “drove out all”</a:t>
            </a:r>
          </a:p>
          <a:p>
            <a:pPr marL="457200" lvl="1" indent="-457200">
              <a:lnSpc>
                <a:spcPct val="100000"/>
              </a:lnSpc>
              <a:spcBef>
                <a:spcPts val="675"/>
              </a:spcBef>
              <a:spcAft>
                <a:spcPts val="0"/>
              </a:spcAft>
              <a:buClr>
                <a:schemeClr val="tx1"/>
              </a:buClr>
              <a:buFont typeface="Arial" panose="020B0604020202020204" pitchFamily="34" charset="0"/>
              <a:buChar char="•"/>
            </a:pPr>
            <a:r>
              <a:rPr lang="en-US" sz="3200" dirty="0">
                <a:solidFill>
                  <a:schemeClr val="tx1"/>
                </a:solidFill>
                <a:latin typeface="+mn-lt"/>
              </a:rPr>
              <a:t>We must not – Ephesians 6:10-13; 5:15-16)</a:t>
            </a:r>
            <a:endParaRPr lang="en-US" dirty="0"/>
          </a:p>
        </p:txBody>
      </p:sp>
      <p:sp>
        <p:nvSpPr>
          <p:cNvPr id="6" name="Title 1">
            <a:extLst>
              <a:ext uri="{FF2B5EF4-FFF2-40B4-BE49-F238E27FC236}">
                <a16:creationId xmlns:a16="http://schemas.microsoft.com/office/drawing/2014/main" id="{DB345DA3-4940-017A-9F4F-DB41D1149141}"/>
              </a:ext>
            </a:extLst>
          </p:cNvPr>
          <p:cNvSpPr>
            <a:spLocks noGrp="1"/>
          </p:cNvSpPr>
          <p:nvPr>
            <p:ph type="title" idx="4294967295"/>
          </p:nvPr>
        </p:nvSpPr>
        <p:spPr>
          <a:xfrm>
            <a:off x="109728" y="45720"/>
            <a:ext cx="8915401" cy="1538853"/>
          </a:xfrm>
        </p:spPr>
        <p:txBody>
          <a:bodyPr wrap="square">
            <a:spAutoFit/>
          </a:bodyPr>
          <a:lstStyle/>
          <a:p>
            <a:r>
              <a:rPr lang="en-US" sz="4400" b="1" cap="none" dirty="0">
                <a:solidFill>
                  <a:schemeClr val="bg1"/>
                </a:solidFill>
                <a:cs typeface="Arial" panose="020B0604020202020204" pitchFamily="34" charset="0"/>
              </a:rPr>
              <a:t>The Progression That Leads To</a:t>
            </a:r>
            <a:br>
              <a:rPr lang="en-US" sz="4400" b="1" cap="none" dirty="0">
                <a:solidFill>
                  <a:schemeClr val="bg1"/>
                </a:solidFill>
                <a:cs typeface="Arial" panose="020B0604020202020204" pitchFamily="34" charset="0"/>
              </a:rPr>
            </a:br>
            <a:r>
              <a:rPr lang="en-US" sz="4400" b="1" cap="none" dirty="0">
                <a:solidFill>
                  <a:schemeClr val="bg1"/>
                </a:solidFill>
                <a:cs typeface="Arial" panose="020B0604020202020204" pitchFamily="34" charset="0"/>
              </a:rPr>
              <a:t>Calling Evil Good And Good Evil</a:t>
            </a:r>
            <a:endParaRPr lang="en-US" sz="3200" b="1" cap="none" dirty="0">
              <a:solidFill>
                <a:schemeClr val="tx1"/>
              </a:solidFill>
              <a:cs typeface="Arial" panose="020B0604020202020204" pitchFamily="34" charset="0"/>
            </a:endParaRPr>
          </a:p>
        </p:txBody>
      </p:sp>
    </p:spTree>
    <p:extLst>
      <p:ext uri="{BB962C8B-B14F-4D97-AF65-F5344CB8AC3E}">
        <p14:creationId xmlns:p14="http://schemas.microsoft.com/office/powerpoint/2010/main" val="2945537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179B9AEE-38EA-5C84-AE6B-F9C97E55FED9}"/>
              </a:ext>
            </a:extLst>
          </p:cNvPr>
          <p:cNvSpPr>
            <a:spLocks noGrp="1"/>
          </p:cNvSpPr>
          <p:nvPr>
            <p:ph type="body" sz="quarter" idx="10"/>
          </p:nvPr>
        </p:nvSpPr>
        <p:spPr>
          <a:xfrm>
            <a:off x="228599" y="1600200"/>
            <a:ext cx="8628961" cy="3993401"/>
          </a:xfrm>
        </p:spPr>
        <p:txBody>
          <a:bodyPr wrap="square">
            <a:spAutoFit/>
          </a:bodyPr>
          <a:lstStyle/>
          <a:p>
            <a:pPr marL="0" indent="0">
              <a:lnSpc>
                <a:spcPct val="100000"/>
              </a:lnSpc>
              <a:spcBef>
                <a:spcPts val="900"/>
              </a:spcBef>
              <a:buNone/>
              <a:tabLst>
                <a:tab pos="431006" algn="l"/>
              </a:tabLst>
            </a:pPr>
            <a:r>
              <a:rPr lang="en-US" sz="3600" b="1" dirty="0">
                <a:solidFill>
                  <a:schemeClr val="tx1"/>
                </a:solidFill>
              </a:rPr>
              <a:t>Permit Evil</a:t>
            </a:r>
          </a:p>
          <a:p>
            <a:pPr lvl="1">
              <a:spcBef>
                <a:spcPts val="900"/>
              </a:spcBef>
              <a:buSzPct val="100000"/>
              <a:buFont typeface="Arial" panose="020B0604020202020204" pitchFamily="34" charset="0"/>
              <a:buChar char="•"/>
              <a:tabLst>
                <a:tab pos="431006" algn="l"/>
              </a:tabLst>
            </a:pPr>
            <a:r>
              <a:rPr lang="en-US" sz="3600" dirty="0">
                <a:solidFill>
                  <a:schemeClr val="tx1"/>
                </a:solidFill>
              </a:rPr>
              <a:t>Parents, schools, governments, churches</a:t>
            </a:r>
          </a:p>
          <a:p>
            <a:pPr lvl="1">
              <a:spcBef>
                <a:spcPts val="900"/>
              </a:spcBef>
              <a:buSzPct val="100000"/>
              <a:buFont typeface="Arial" panose="020B0604020202020204" pitchFamily="34" charset="0"/>
              <a:buChar char="•"/>
              <a:tabLst>
                <a:tab pos="431006" algn="l"/>
              </a:tabLst>
            </a:pPr>
            <a:r>
              <a:rPr lang="en-US" sz="3600" dirty="0">
                <a:solidFill>
                  <a:schemeClr val="tx1"/>
                </a:solidFill>
              </a:rPr>
              <a:t>Pilate – John 19:10; Matthew 27:24</a:t>
            </a:r>
          </a:p>
          <a:p>
            <a:pPr lvl="1">
              <a:spcBef>
                <a:spcPts val="900"/>
              </a:spcBef>
              <a:buSzPct val="100000"/>
              <a:buFont typeface="Arial" panose="020B0604020202020204" pitchFamily="34" charset="0"/>
              <a:buChar char="•"/>
              <a:tabLst>
                <a:tab pos="431006" algn="l"/>
              </a:tabLst>
            </a:pPr>
            <a:r>
              <a:rPr lang="en-US" sz="3600" dirty="0">
                <a:solidFill>
                  <a:schemeClr val="tx1"/>
                </a:solidFill>
              </a:rPr>
              <a:t>We must not – I Thessalonians 5:22; I Corinthians 5:13</a:t>
            </a:r>
          </a:p>
        </p:txBody>
      </p:sp>
      <p:sp>
        <p:nvSpPr>
          <p:cNvPr id="6" name="Title 1">
            <a:extLst>
              <a:ext uri="{FF2B5EF4-FFF2-40B4-BE49-F238E27FC236}">
                <a16:creationId xmlns:a16="http://schemas.microsoft.com/office/drawing/2014/main" id="{B221479D-6CC0-3784-6A14-7749A05C0214}"/>
              </a:ext>
            </a:extLst>
          </p:cNvPr>
          <p:cNvSpPr>
            <a:spLocks noGrp="1"/>
          </p:cNvSpPr>
          <p:nvPr>
            <p:ph type="title" idx="4294967295"/>
          </p:nvPr>
        </p:nvSpPr>
        <p:spPr>
          <a:xfrm>
            <a:off x="109728" y="45720"/>
            <a:ext cx="8915401" cy="1538853"/>
          </a:xfrm>
        </p:spPr>
        <p:txBody>
          <a:bodyPr wrap="square">
            <a:spAutoFit/>
          </a:bodyPr>
          <a:lstStyle/>
          <a:p>
            <a:r>
              <a:rPr lang="en-US" sz="4400" b="1" cap="none" dirty="0">
                <a:solidFill>
                  <a:schemeClr val="bg1"/>
                </a:solidFill>
                <a:cs typeface="Arial" panose="020B0604020202020204" pitchFamily="34" charset="0"/>
              </a:rPr>
              <a:t>The Progression That Leads To</a:t>
            </a:r>
            <a:br>
              <a:rPr lang="en-US" sz="4400" b="1" cap="none" dirty="0">
                <a:solidFill>
                  <a:schemeClr val="bg1"/>
                </a:solidFill>
                <a:cs typeface="Arial" panose="020B0604020202020204" pitchFamily="34" charset="0"/>
              </a:rPr>
            </a:br>
            <a:r>
              <a:rPr lang="en-US" sz="4400" b="1" cap="none" dirty="0">
                <a:solidFill>
                  <a:schemeClr val="bg1"/>
                </a:solidFill>
                <a:cs typeface="Arial" panose="020B0604020202020204" pitchFamily="34" charset="0"/>
              </a:rPr>
              <a:t>Calling Evil Good And Good Evil</a:t>
            </a:r>
            <a:endParaRPr lang="en-US" sz="3200" b="1" cap="none" dirty="0">
              <a:solidFill>
                <a:schemeClr val="tx1"/>
              </a:solidFill>
              <a:cs typeface="Arial" panose="020B0604020202020204" pitchFamily="34" charset="0"/>
            </a:endParaRPr>
          </a:p>
        </p:txBody>
      </p:sp>
    </p:spTree>
    <p:extLst>
      <p:ext uri="{BB962C8B-B14F-4D97-AF65-F5344CB8AC3E}">
        <p14:creationId xmlns:p14="http://schemas.microsoft.com/office/powerpoint/2010/main" val="2664692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C43901B-E765-14DD-657D-5B01CC27D5DF}"/>
              </a:ext>
            </a:extLst>
          </p:cNvPr>
          <p:cNvSpPr>
            <a:spLocks noGrp="1"/>
          </p:cNvSpPr>
          <p:nvPr>
            <p:ph type="body" sz="quarter" idx="10"/>
          </p:nvPr>
        </p:nvSpPr>
        <p:spPr>
          <a:xfrm>
            <a:off x="228600" y="1600200"/>
            <a:ext cx="8615190" cy="4547399"/>
          </a:xfrm>
        </p:spPr>
        <p:txBody>
          <a:bodyPr>
            <a:spAutoFit/>
          </a:bodyPr>
          <a:lstStyle/>
          <a:p>
            <a:pPr marL="0" indent="0">
              <a:lnSpc>
                <a:spcPct val="100000"/>
              </a:lnSpc>
              <a:spcBef>
                <a:spcPts val="900"/>
              </a:spcBef>
              <a:buNone/>
              <a:tabLst>
                <a:tab pos="431006" algn="l"/>
              </a:tabLst>
            </a:pPr>
            <a:r>
              <a:rPr lang="en-US" sz="3600" b="1" dirty="0">
                <a:solidFill>
                  <a:schemeClr val="tx1"/>
                </a:solidFill>
              </a:rPr>
              <a:t>Legitimize (legalize) Evil</a:t>
            </a:r>
          </a:p>
          <a:p>
            <a:pPr marL="461963" lvl="1" indent="-461963">
              <a:lnSpc>
                <a:spcPct val="100000"/>
              </a:lnSpc>
              <a:spcBef>
                <a:spcPts val="900"/>
              </a:spcBef>
              <a:buSzPct val="100000"/>
              <a:buFont typeface="Arial" panose="020B0604020202020204" pitchFamily="34" charset="0"/>
              <a:buChar char="•"/>
            </a:pPr>
            <a:r>
              <a:rPr lang="en-US" sz="3600" dirty="0">
                <a:solidFill>
                  <a:schemeClr val="tx1"/>
                </a:solidFill>
              </a:rPr>
              <a:t>Satan’s tactic (flesh, eyes, pride) – Genesis 3:4-6 (I John 2:16)</a:t>
            </a:r>
          </a:p>
          <a:p>
            <a:pPr marL="461963" lvl="1" indent="-461963">
              <a:lnSpc>
                <a:spcPct val="100000"/>
              </a:lnSpc>
              <a:spcBef>
                <a:spcPts val="900"/>
              </a:spcBef>
              <a:buSzPct val="100000"/>
              <a:buFont typeface="Arial" panose="020B0604020202020204" pitchFamily="34" charset="0"/>
              <a:buChar char="•"/>
            </a:pPr>
            <a:r>
              <a:rPr lang="en-US" sz="3600" dirty="0">
                <a:solidFill>
                  <a:schemeClr val="tx1"/>
                </a:solidFill>
              </a:rPr>
              <a:t>“The end justifies the means,” (theft, abortion, gambling, pornography, etc.) – Romans 3:8</a:t>
            </a:r>
          </a:p>
          <a:p>
            <a:pPr marL="461963" lvl="1" indent="-461963">
              <a:lnSpc>
                <a:spcPct val="100000"/>
              </a:lnSpc>
              <a:spcBef>
                <a:spcPts val="900"/>
              </a:spcBef>
              <a:buSzPct val="100000"/>
              <a:buFont typeface="Arial" panose="020B0604020202020204" pitchFamily="34" charset="0"/>
              <a:buChar char="•"/>
            </a:pPr>
            <a:r>
              <a:rPr lang="en-US" sz="3600" dirty="0">
                <a:solidFill>
                  <a:schemeClr val="tx1"/>
                </a:solidFill>
              </a:rPr>
              <a:t>We must not – Ephesians 4:27</a:t>
            </a:r>
          </a:p>
        </p:txBody>
      </p:sp>
      <p:sp>
        <p:nvSpPr>
          <p:cNvPr id="3" name="Title 1">
            <a:extLst>
              <a:ext uri="{FF2B5EF4-FFF2-40B4-BE49-F238E27FC236}">
                <a16:creationId xmlns:a16="http://schemas.microsoft.com/office/drawing/2014/main" id="{B01363FA-8367-D4C5-9B4E-AFB0DC211914}"/>
              </a:ext>
            </a:extLst>
          </p:cNvPr>
          <p:cNvSpPr txBox="1">
            <a:spLocks/>
          </p:cNvSpPr>
          <p:nvPr/>
        </p:nvSpPr>
        <p:spPr>
          <a:xfrm>
            <a:off x="109728" y="45720"/>
            <a:ext cx="8915401" cy="1538853"/>
          </a:xfrm>
          <a:prstGeom prst="rect">
            <a:avLst/>
          </a:prstGeom>
          <a:effectLst/>
        </p:spPr>
        <p:txBody>
          <a:bodyPr vert="horz" wrap="square" lIns="91440" tIns="45720" rIns="91440" bIns="4572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buClrTx/>
              <a:buFontTx/>
            </a:pPr>
            <a:r>
              <a:rPr lang="en-US" sz="4400" b="1" cap="none" dirty="0">
                <a:solidFill>
                  <a:schemeClr val="bg1"/>
                </a:solidFill>
                <a:cs typeface="Arial" panose="020B0604020202020204" pitchFamily="34" charset="0"/>
              </a:rPr>
              <a:t>The Progression That Leads To</a:t>
            </a:r>
            <a:br>
              <a:rPr lang="en-US" sz="4400" b="1" cap="none" dirty="0">
                <a:solidFill>
                  <a:schemeClr val="bg1"/>
                </a:solidFill>
                <a:cs typeface="Arial" panose="020B0604020202020204" pitchFamily="34" charset="0"/>
              </a:rPr>
            </a:br>
            <a:r>
              <a:rPr lang="en-US" sz="4400" b="1" cap="none" dirty="0">
                <a:solidFill>
                  <a:schemeClr val="bg1"/>
                </a:solidFill>
                <a:cs typeface="Arial" panose="020B0604020202020204" pitchFamily="34" charset="0"/>
              </a:rPr>
              <a:t>Calling Evil Good And Good Evil</a:t>
            </a:r>
            <a:endParaRPr lang="en-US" b="1" cap="none" dirty="0">
              <a:cs typeface="Arial" panose="020B0604020202020204" pitchFamily="34" charset="0"/>
            </a:endParaRPr>
          </a:p>
        </p:txBody>
      </p:sp>
    </p:spTree>
    <p:extLst>
      <p:ext uri="{BB962C8B-B14F-4D97-AF65-F5344CB8AC3E}">
        <p14:creationId xmlns:p14="http://schemas.microsoft.com/office/powerpoint/2010/main" val="838919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C43901B-E765-14DD-657D-5B01CC27D5DF}"/>
              </a:ext>
            </a:extLst>
          </p:cNvPr>
          <p:cNvSpPr>
            <a:spLocks noGrp="1"/>
          </p:cNvSpPr>
          <p:nvPr>
            <p:ph type="body" sz="quarter" idx="10"/>
          </p:nvPr>
        </p:nvSpPr>
        <p:spPr>
          <a:xfrm>
            <a:off x="228599" y="1569423"/>
            <a:ext cx="8915401" cy="5024452"/>
          </a:xfrm>
        </p:spPr>
        <p:txBody>
          <a:bodyPr wrap="square">
            <a:spAutoFit/>
          </a:bodyPr>
          <a:lstStyle/>
          <a:p>
            <a:pPr marL="461963" indent="-461963">
              <a:lnSpc>
                <a:spcPct val="100000"/>
              </a:lnSpc>
              <a:spcBef>
                <a:spcPts val="0"/>
              </a:spcBef>
              <a:spcAft>
                <a:spcPts val="0"/>
              </a:spcAft>
              <a:buSzPct val="100000"/>
              <a:buNone/>
            </a:pPr>
            <a:r>
              <a:rPr lang="en-US" sz="3600" b="1" dirty="0">
                <a:solidFill>
                  <a:schemeClr val="tx1"/>
                </a:solidFill>
              </a:rPr>
              <a:t>Promote Evil</a:t>
            </a:r>
          </a:p>
          <a:p>
            <a:pPr marL="461963" indent="-461963">
              <a:lnSpc>
                <a:spcPct val="100000"/>
              </a:lnSpc>
              <a:spcBef>
                <a:spcPts val="0"/>
              </a:spcBef>
              <a:spcAft>
                <a:spcPts val="0"/>
              </a:spcAft>
              <a:buSzPct val="100000"/>
              <a:buNone/>
            </a:pPr>
            <a:r>
              <a:rPr lang="en-US" sz="3600" dirty="0">
                <a:solidFill>
                  <a:schemeClr val="tx1"/>
                </a:solidFill>
              </a:rPr>
              <a:t>	(II Chronicles 19:2)</a:t>
            </a:r>
          </a:p>
          <a:p>
            <a:pPr marL="461963" indent="-461963">
              <a:lnSpc>
                <a:spcPct val="100000"/>
              </a:lnSpc>
              <a:spcBef>
                <a:spcPts val="900"/>
              </a:spcBef>
              <a:buSzPct val="100000"/>
              <a:buFont typeface="Arial" panose="020B0604020202020204" pitchFamily="34" charset="0"/>
              <a:buChar char="•"/>
            </a:pPr>
            <a:r>
              <a:rPr lang="en-US" sz="3600" dirty="0">
                <a:solidFill>
                  <a:schemeClr val="tx1"/>
                </a:solidFill>
              </a:rPr>
              <a:t>Religious promotion –</a:t>
            </a:r>
            <a:br>
              <a:rPr lang="en-US" sz="3600" dirty="0">
                <a:solidFill>
                  <a:schemeClr val="tx1"/>
                </a:solidFill>
              </a:rPr>
            </a:br>
            <a:r>
              <a:rPr lang="en-US" sz="3600" dirty="0">
                <a:solidFill>
                  <a:schemeClr val="tx1"/>
                </a:solidFill>
              </a:rPr>
              <a:t>Matthew 23:14-15</a:t>
            </a:r>
          </a:p>
          <a:p>
            <a:pPr marL="919163" lvl="2" indent="-461963">
              <a:spcBef>
                <a:spcPts val="900"/>
              </a:spcBef>
              <a:buSzPct val="100000"/>
              <a:buFont typeface="Arial" panose="020B0604020202020204" pitchFamily="34" charset="0"/>
              <a:buChar char="•"/>
            </a:pPr>
            <a:r>
              <a:rPr lang="en-US" sz="3600" dirty="0">
                <a:solidFill>
                  <a:schemeClr val="tx1"/>
                </a:solidFill>
              </a:rPr>
              <a:t>Denominations “blessing” same-sex marriages</a:t>
            </a:r>
          </a:p>
          <a:p>
            <a:pPr marL="461963" indent="-461963">
              <a:lnSpc>
                <a:spcPct val="100000"/>
              </a:lnSpc>
              <a:spcBef>
                <a:spcPts val="900"/>
              </a:spcBef>
              <a:buSzPct val="100000"/>
              <a:buFont typeface="Arial" panose="020B0604020202020204" pitchFamily="34" charset="0"/>
              <a:buChar char="•"/>
            </a:pPr>
            <a:r>
              <a:rPr lang="en-US" sz="3600" dirty="0">
                <a:solidFill>
                  <a:schemeClr val="tx1"/>
                </a:solidFill>
              </a:rPr>
              <a:t>We must abstain from, not promote – I Thessalonians 5:22; Ephesians 5:11</a:t>
            </a:r>
          </a:p>
        </p:txBody>
      </p:sp>
      <p:sp>
        <p:nvSpPr>
          <p:cNvPr id="3" name="Title 1">
            <a:extLst>
              <a:ext uri="{FF2B5EF4-FFF2-40B4-BE49-F238E27FC236}">
                <a16:creationId xmlns:a16="http://schemas.microsoft.com/office/drawing/2014/main" id="{B01363FA-8367-D4C5-9B4E-AFB0DC211914}"/>
              </a:ext>
            </a:extLst>
          </p:cNvPr>
          <p:cNvSpPr txBox="1">
            <a:spLocks/>
          </p:cNvSpPr>
          <p:nvPr/>
        </p:nvSpPr>
        <p:spPr>
          <a:xfrm>
            <a:off x="109728" y="45720"/>
            <a:ext cx="8915401" cy="1538853"/>
          </a:xfrm>
          <a:prstGeom prst="rect">
            <a:avLst/>
          </a:prstGeom>
          <a:effectLst/>
        </p:spPr>
        <p:txBody>
          <a:bodyPr vert="horz" wrap="square" lIns="91440" tIns="45720" rIns="91440" bIns="45720" rtlCol="0" anchor="ctr">
            <a:spAutoFit/>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a:ln w="3175" cmpd="sng">
                  <a:noFill/>
                </a:ln>
                <a:solidFill>
                  <a:prstClr val="black"/>
                </a:solidFill>
                <a:effectLst/>
                <a:uLnTx/>
                <a:uFillTx/>
                <a:latin typeface="Century Gothic" panose="020B0502020202020204"/>
                <a:ea typeface="+mj-ea"/>
                <a:cs typeface="Arial" panose="020B0604020202020204" pitchFamily="34" charset="0"/>
                <a:sym typeface="Arial"/>
              </a:rPr>
              <a:t>The Progression That Leads To</a:t>
            </a:r>
            <a:br>
              <a:rPr kumimoji="0" lang="en-US" sz="4400" b="1" i="0" u="none" strike="noStrike" kern="1200" cap="none" spc="0" normalizeH="0" baseline="0" noProof="0" dirty="0">
                <a:ln w="3175" cmpd="sng">
                  <a:noFill/>
                </a:ln>
                <a:solidFill>
                  <a:prstClr val="black"/>
                </a:solidFill>
                <a:effectLst/>
                <a:uLnTx/>
                <a:uFillTx/>
                <a:latin typeface="Century Gothic" panose="020B0502020202020204"/>
                <a:ea typeface="+mj-ea"/>
                <a:cs typeface="Arial" panose="020B0604020202020204" pitchFamily="34" charset="0"/>
                <a:sym typeface="Arial"/>
              </a:rPr>
            </a:br>
            <a:r>
              <a:rPr kumimoji="0" lang="en-US" sz="4400" b="1" i="0" u="none" strike="noStrike" kern="1200" cap="none" spc="0" normalizeH="0" baseline="0" noProof="0" dirty="0">
                <a:ln w="3175" cmpd="sng">
                  <a:noFill/>
                </a:ln>
                <a:solidFill>
                  <a:prstClr val="black"/>
                </a:solidFill>
                <a:effectLst/>
                <a:uLnTx/>
                <a:uFillTx/>
                <a:latin typeface="Century Gothic" panose="020B0502020202020204"/>
                <a:ea typeface="+mj-ea"/>
                <a:cs typeface="Arial" panose="020B0604020202020204" pitchFamily="34" charset="0"/>
                <a:sym typeface="Arial"/>
              </a:rPr>
              <a:t>Calling Evil Good And Good Evil</a:t>
            </a:r>
            <a:endParaRPr kumimoji="0" lang="en-US" sz="3200" b="1" i="0" u="none" strike="noStrike" kern="1200" cap="none" spc="0" normalizeH="0" baseline="0" noProof="0" dirty="0">
              <a:ln w="3175" cmpd="sng">
                <a:noFill/>
              </a:ln>
              <a:solidFill>
                <a:prstClr val="white"/>
              </a:solidFill>
              <a:effectLst/>
              <a:uLnTx/>
              <a:uFillTx/>
              <a:latin typeface="Century Gothic" panose="020B0502020202020204"/>
              <a:ea typeface="+mj-ea"/>
              <a:cs typeface="Arial" panose="020B0604020202020204" pitchFamily="34" charset="0"/>
              <a:sym typeface="Arial"/>
            </a:endParaRPr>
          </a:p>
        </p:txBody>
      </p:sp>
    </p:spTree>
    <p:extLst>
      <p:ext uri="{BB962C8B-B14F-4D97-AF65-F5344CB8AC3E}">
        <p14:creationId xmlns:p14="http://schemas.microsoft.com/office/powerpoint/2010/main" val="3969113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uturistic Background">
  <a:themeElements>
    <a:clrScheme name="Simple Light">
      <a:dk1>
        <a:srgbClr val="001633"/>
      </a:dk1>
      <a:lt1>
        <a:srgbClr val="FFFFFF"/>
      </a:lt1>
      <a:dk2>
        <a:srgbClr val="85D5E6"/>
      </a:dk2>
      <a:lt2>
        <a:srgbClr val="FFAB40"/>
      </a:lt2>
      <a:accent1>
        <a:srgbClr val="FFAB40"/>
      </a:accent1>
      <a:accent2>
        <a:srgbClr val="85D5E6"/>
      </a:accent2>
      <a:accent3>
        <a:srgbClr val="78909C"/>
      </a:accent3>
      <a:accent4>
        <a:srgbClr val="FFAB40"/>
      </a:accent4>
      <a:accent5>
        <a:srgbClr val="0097A7"/>
      </a:accent5>
      <a:accent6>
        <a:srgbClr val="001633"/>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uturistic Background" id="{B4EB10F4-D8FC-494A-A101-3CCC25437407}" vid="{3C480D69-81EB-425F-B472-87537949D179}"/>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uturistic Background">
  <a:themeElements>
    <a:clrScheme name="Simple Light">
      <a:dk1>
        <a:srgbClr val="001633"/>
      </a:dk1>
      <a:lt1>
        <a:srgbClr val="FFFFFF"/>
      </a:lt1>
      <a:dk2>
        <a:srgbClr val="85D5E6"/>
      </a:dk2>
      <a:lt2>
        <a:srgbClr val="FFAB40"/>
      </a:lt2>
      <a:accent1>
        <a:srgbClr val="FFAB40"/>
      </a:accent1>
      <a:accent2>
        <a:srgbClr val="85D5E6"/>
      </a:accent2>
      <a:accent3>
        <a:srgbClr val="78909C"/>
      </a:accent3>
      <a:accent4>
        <a:srgbClr val="FFAB40"/>
      </a:accent4>
      <a:accent5>
        <a:srgbClr val="0097A7"/>
      </a:accent5>
      <a:accent6>
        <a:srgbClr val="001633"/>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uturistic Background" id="{B4EB10F4-D8FC-494A-A101-3CCC25437407}" vid="{3C480D69-81EB-425F-B472-87537949D179}"/>
    </a:ext>
  </a:extLst>
</a:theme>
</file>

<file path=ppt/theme/theme4.xml><?xml version="1.0" encoding="utf-8"?>
<a:theme xmlns:a="http://schemas.openxmlformats.org/drawingml/2006/main" name="2_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Sl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Futuristic Background</Template>
  <TotalTime>737</TotalTime>
  <Words>5070</Words>
  <Application>Microsoft Office PowerPoint</Application>
  <PresentationFormat>On-screen Show (4:3)</PresentationFormat>
  <Paragraphs>206</Paragraphs>
  <Slides>15</Slides>
  <Notes>15</Notes>
  <HiddenSlides>0</HiddenSlides>
  <MMClips>0</MMClips>
  <ScaleCrop>false</ScaleCrop>
  <HeadingPairs>
    <vt:vector size="6" baseType="variant">
      <vt:variant>
        <vt:lpstr>Fonts Used</vt:lpstr>
      </vt:variant>
      <vt:variant>
        <vt:i4>9</vt:i4>
      </vt:variant>
      <vt:variant>
        <vt:lpstr>Theme</vt:lpstr>
      </vt:variant>
      <vt:variant>
        <vt:i4>5</vt:i4>
      </vt:variant>
      <vt:variant>
        <vt:lpstr>Slide Titles</vt:lpstr>
      </vt:variant>
      <vt:variant>
        <vt:i4>15</vt:i4>
      </vt:variant>
    </vt:vector>
  </HeadingPairs>
  <TitlesOfParts>
    <vt:vector size="29" baseType="lpstr">
      <vt:lpstr>Arial</vt:lpstr>
      <vt:lpstr>Calibri</vt:lpstr>
      <vt:lpstr>Century Gothic</vt:lpstr>
      <vt:lpstr>Montserrat</vt:lpstr>
      <vt:lpstr>Montserrat ExtraBold</vt:lpstr>
      <vt:lpstr>Montserrat Medium</vt:lpstr>
      <vt:lpstr>Proxima Nova</vt:lpstr>
      <vt:lpstr>Proxima Nova Semibold</vt:lpstr>
      <vt:lpstr>Wingdings 3</vt:lpstr>
      <vt:lpstr>Futuristic Background</vt:lpstr>
      <vt:lpstr>Slidesgo Final Pages</vt:lpstr>
      <vt:lpstr>1_Futuristic Background</vt:lpstr>
      <vt:lpstr>2_Slidesgo Final Pages</vt:lpstr>
      <vt:lpstr>Slice</vt:lpstr>
      <vt:lpstr>Evil in our Time</vt:lpstr>
      <vt:lpstr>This Present Evil Age</vt:lpstr>
      <vt:lpstr>Defining Evil I Thessalonians 5:22</vt:lpstr>
      <vt:lpstr>Evil Calls Evil “Good” Evil Calls Good “Evil”</vt:lpstr>
      <vt:lpstr>The Progression That Leads To Calling Evil Good And Good Evil (cf. James 1:14-15)</vt:lpstr>
      <vt:lpstr>The Progression That Leads To Calling Evil Good And Good Evil</vt:lpstr>
      <vt:lpstr>The Progression That Leads To Calling Evil Good And Good Evil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Evil in our Time</dc:title>
  <dc:creator>Richard Lidh</dc:creator>
  <cp:lastModifiedBy>Richard Lidh</cp:lastModifiedBy>
  <cp:revision>10</cp:revision>
  <cp:lastPrinted>2024-05-12T03:29:53Z</cp:lastPrinted>
  <dcterms:created xsi:type="dcterms:W3CDTF">2024-04-26T20:37:36Z</dcterms:created>
  <dcterms:modified xsi:type="dcterms:W3CDTF">2024-05-19T00:07:51Z</dcterms:modified>
</cp:coreProperties>
</file>